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6"/>
  </p:notesMasterIdLst>
  <p:sldIdLst>
    <p:sldId id="256" r:id="rId2"/>
    <p:sldId id="267" r:id="rId3"/>
    <p:sldId id="269" r:id="rId4"/>
    <p:sldId id="257" r:id="rId5"/>
    <p:sldId id="258" r:id="rId6"/>
    <p:sldId id="259" r:id="rId7"/>
    <p:sldId id="260" r:id="rId8"/>
    <p:sldId id="261" r:id="rId9"/>
    <p:sldId id="262" r:id="rId10"/>
    <p:sldId id="263" r:id="rId11"/>
    <p:sldId id="264" r:id="rId12"/>
    <p:sldId id="265" r:id="rId13"/>
    <p:sldId id="266"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0" autoAdjust="0"/>
    <p:restoredTop sz="94685"/>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5ED527-FDF9-4DB9-B7AD-63893B2A2371}"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88454B9B-5D84-4663-81CD-01FB16E10BAE}">
      <dgm:prSet custT="1"/>
      <dgm:spPr/>
      <dgm:t>
        <a:bodyPr/>
        <a:lstStyle/>
        <a:p>
          <a:r>
            <a:rPr lang="en-US" sz="3200" dirty="0"/>
            <a:t>Clearly spells out obligations</a:t>
          </a:r>
        </a:p>
      </dgm:t>
    </dgm:pt>
    <dgm:pt modelId="{3F9B2CDE-5F21-40B0-894B-75E4499AC2EA}" type="parTrans" cxnId="{2A392AE9-32D3-4546-92A4-72E4DEBCDEDA}">
      <dgm:prSet/>
      <dgm:spPr/>
      <dgm:t>
        <a:bodyPr/>
        <a:lstStyle/>
        <a:p>
          <a:endParaRPr lang="en-US"/>
        </a:p>
      </dgm:t>
    </dgm:pt>
    <dgm:pt modelId="{29ED14B6-0B81-4DD4-82E0-F31E0AB5928C}" type="sibTrans" cxnId="{2A392AE9-32D3-4546-92A4-72E4DEBCDEDA}">
      <dgm:prSet/>
      <dgm:spPr/>
      <dgm:t>
        <a:bodyPr/>
        <a:lstStyle/>
        <a:p>
          <a:endParaRPr lang="en-US"/>
        </a:p>
      </dgm:t>
    </dgm:pt>
    <dgm:pt modelId="{59397BB9-C7FB-488D-8E05-220F60530FF2}">
      <dgm:prSet custT="1"/>
      <dgm:spPr/>
      <dgm:t>
        <a:bodyPr/>
        <a:lstStyle/>
        <a:p>
          <a:r>
            <a:rPr lang="en-US" sz="3200" dirty="0"/>
            <a:t>Prevents arguments</a:t>
          </a:r>
        </a:p>
      </dgm:t>
    </dgm:pt>
    <dgm:pt modelId="{290094FF-FE04-4C21-BEE6-BAF673B2C43A}" type="parTrans" cxnId="{3AD5D236-FD9C-4F26-89B3-F4B12892C676}">
      <dgm:prSet/>
      <dgm:spPr/>
      <dgm:t>
        <a:bodyPr/>
        <a:lstStyle/>
        <a:p>
          <a:endParaRPr lang="en-US"/>
        </a:p>
      </dgm:t>
    </dgm:pt>
    <dgm:pt modelId="{087FB6FE-3C48-49B5-A71A-D5356FA350BC}" type="sibTrans" cxnId="{3AD5D236-FD9C-4F26-89B3-F4B12892C676}">
      <dgm:prSet/>
      <dgm:spPr/>
      <dgm:t>
        <a:bodyPr/>
        <a:lstStyle/>
        <a:p>
          <a:endParaRPr lang="en-US"/>
        </a:p>
      </dgm:t>
    </dgm:pt>
    <dgm:pt modelId="{014BC544-AB5E-4FDA-B5D3-A98F0D1B45F3}">
      <dgm:prSet custT="1"/>
      <dgm:spPr/>
      <dgm:t>
        <a:bodyPr/>
        <a:lstStyle/>
        <a:p>
          <a:r>
            <a:rPr lang="en-US" sz="3200" dirty="0"/>
            <a:t>Cuts down time debating/making motions</a:t>
          </a:r>
        </a:p>
      </dgm:t>
    </dgm:pt>
    <dgm:pt modelId="{B0ED4A5C-5C77-4412-AEA9-7D6F0B106CC9}" type="parTrans" cxnId="{4B116741-6FBA-4C97-A285-56E908761137}">
      <dgm:prSet/>
      <dgm:spPr/>
      <dgm:t>
        <a:bodyPr/>
        <a:lstStyle/>
        <a:p>
          <a:endParaRPr lang="en-US"/>
        </a:p>
      </dgm:t>
    </dgm:pt>
    <dgm:pt modelId="{A164C605-BA55-431C-B748-7CE400642F42}" type="sibTrans" cxnId="{4B116741-6FBA-4C97-A285-56E908761137}">
      <dgm:prSet/>
      <dgm:spPr/>
      <dgm:t>
        <a:bodyPr/>
        <a:lstStyle/>
        <a:p>
          <a:endParaRPr lang="en-US"/>
        </a:p>
      </dgm:t>
    </dgm:pt>
    <dgm:pt modelId="{1029494A-6361-43B9-A84A-BEC62B5FB16C}">
      <dgm:prSet custT="1"/>
      <dgm:spPr/>
      <dgm:t>
        <a:bodyPr/>
        <a:lstStyle/>
        <a:p>
          <a:r>
            <a:rPr lang="en-US" sz="3200" dirty="0"/>
            <a:t>Helps your council run more smoothly!</a:t>
          </a:r>
        </a:p>
      </dgm:t>
    </dgm:pt>
    <dgm:pt modelId="{E2FD85B8-8DB5-49D3-A0C0-2EE8EB7DEB1B}" type="parTrans" cxnId="{B4B09BC6-B389-4BA5-81DF-07382A2EB4F4}">
      <dgm:prSet/>
      <dgm:spPr/>
      <dgm:t>
        <a:bodyPr/>
        <a:lstStyle/>
        <a:p>
          <a:endParaRPr lang="en-US"/>
        </a:p>
      </dgm:t>
    </dgm:pt>
    <dgm:pt modelId="{38FDB848-7E46-491D-8385-3E1A683F3653}" type="sibTrans" cxnId="{B4B09BC6-B389-4BA5-81DF-07382A2EB4F4}">
      <dgm:prSet/>
      <dgm:spPr/>
      <dgm:t>
        <a:bodyPr/>
        <a:lstStyle/>
        <a:p>
          <a:endParaRPr lang="en-US"/>
        </a:p>
      </dgm:t>
    </dgm:pt>
    <dgm:pt modelId="{9DA9C0FC-B1F5-44B4-847A-471035BED651}" type="pres">
      <dgm:prSet presAssocID="{135ED527-FDF9-4DB9-B7AD-63893B2A2371}" presName="root" presStyleCnt="0">
        <dgm:presLayoutVars>
          <dgm:dir/>
          <dgm:resizeHandles val="exact"/>
        </dgm:presLayoutVars>
      </dgm:prSet>
      <dgm:spPr/>
    </dgm:pt>
    <dgm:pt modelId="{E8B6BFCB-91F1-47C5-AEE8-179983E19A4A}" type="pres">
      <dgm:prSet presAssocID="{135ED527-FDF9-4DB9-B7AD-63893B2A2371}" presName="container" presStyleCnt="0">
        <dgm:presLayoutVars>
          <dgm:dir/>
          <dgm:resizeHandles val="exact"/>
        </dgm:presLayoutVars>
      </dgm:prSet>
      <dgm:spPr/>
    </dgm:pt>
    <dgm:pt modelId="{B5AED4F1-53AF-402A-BAE5-A67BAC0B4A33}" type="pres">
      <dgm:prSet presAssocID="{88454B9B-5D84-4663-81CD-01FB16E10BAE}" presName="compNode" presStyleCnt="0"/>
      <dgm:spPr/>
    </dgm:pt>
    <dgm:pt modelId="{DE69E9F1-7BB8-44BE-B2BB-AD528AAD97EF}" type="pres">
      <dgm:prSet presAssocID="{88454B9B-5D84-4663-81CD-01FB16E10BAE}" presName="iconBgRect" presStyleLbl="bgShp" presStyleIdx="0" presStyleCnt="4"/>
      <dgm:spPr/>
    </dgm:pt>
    <dgm:pt modelId="{DFC92373-FEE2-42DE-8922-E1236180E340}" type="pres">
      <dgm:prSet presAssocID="{88454B9B-5D84-4663-81CD-01FB16E10BA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27027D28-B5D9-48B3-B6A6-F58CBF525118}" type="pres">
      <dgm:prSet presAssocID="{88454B9B-5D84-4663-81CD-01FB16E10BAE}" presName="spaceRect" presStyleCnt="0"/>
      <dgm:spPr/>
    </dgm:pt>
    <dgm:pt modelId="{C3B91188-5E71-42D6-B67A-014DF26C22E5}" type="pres">
      <dgm:prSet presAssocID="{88454B9B-5D84-4663-81CD-01FB16E10BAE}" presName="textRect" presStyleLbl="revTx" presStyleIdx="0" presStyleCnt="4">
        <dgm:presLayoutVars>
          <dgm:chMax val="1"/>
          <dgm:chPref val="1"/>
        </dgm:presLayoutVars>
      </dgm:prSet>
      <dgm:spPr/>
    </dgm:pt>
    <dgm:pt modelId="{32FD9B52-CCED-4F21-9E85-228DB3E7A448}" type="pres">
      <dgm:prSet presAssocID="{29ED14B6-0B81-4DD4-82E0-F31E0AB5928C}" presName="sibTrans" presStyleLbl="sibTrans2D1" presStyleIdx="0" presStyleCnt="0"/>
      <dgm:spPr/>
    </dgm:pt>
    <dgm:pt modelId="{F60A27E4-947F-44EA-BE89-E6E4DE3452C4}" type="pres">
      <dgm:prSet presAssocID="{59397BB9-C7FB-488D-8E05-220F60530FF2}" presName="compNode" presStyleCnt="0"/>
      <dgm:spPr/>
    </dgm:pt>
    <dgm:pt modelId="{4845DBA7-F0CB-4F1C-8BF9-9999882FFEF5}" type="pres">
      <dgm:prSet presAssocID="{59397BB9-C7FB-488D-8E05-220F60530FF2}" presName="iconBgRect" presStyleLbl="bgShp" presStyleIdx="1" presStyleCnt="4"/>
      <dgm:spPr/>
    </dgm:pt>
    <dgm:pt modelId="{0DB32022-53C7-4332-A08D-A75FE3B76DCC}" type="pres">
      <dgm:prSet presAssocID="{59397BB9-C7FB-488D-8E05-220F60530FF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3EB28506-32D7-4CA0-BE12-2D92C5CB0EAF}" type="pres">
      <dgm:prSet presAssocID="{59397BB9-C7FB-488D-8E05-220F60530FF2}" presName="spaceRect" presStyleCnt="0"/>
      <dgm:spPr/>
    </dgm:pt>
    <dgm:pt modelId="{B5926E2E-4CEA-4AED-8598-BAF05C782B3B}" type="pres">
      <dgm:prSet presAssocID="{59397BB9-C7FB-488D-8E05-220F60530FF2}" presName="textRect" presStyleLbl="revTx" presStyleIdx="1" presStyleCnt="4">
        <dgm:presLayoutVars>
          <dgm:chMax val="1"/>
          <dgm:chPref val="1"/>
        </dgm:presLayoutVars>
      </dgm:prSet>
      <dgm:spPr/>
    </dgm:pt>
    <dgm:pt modelId="{89C71866-49A1-46A4-8891-6CB184C9FC1C}" type="pres">
      <dgm:prSet presAssocID="{087FB6FE-3C48-49B5-A71A-D5356FA350BC}" presName="sibTrans" presStyleLbl="sibTrans2D1" presStyleIdx="0" presStyleCnt="0"/>
      <dgm:spPr/>
    </dgm:pt>
    <dgm:pt modelId="{4D7D867A-48F5-41E2-93DE-9E5ADC962B31}" type="pres">
      <dgm:prSet presAssocID="{014BC544-AB5E-4FDA-B5D3-A98F0D1B45F3}" presName="compNode" presStyleCnt="0"/>
      <dgm:spPr/>
    </dgm:pt>
    <dgm:pt modelId="{47EBCBBA-27C7-4EE0-AEB2-334992791A85}" type="pres">
      <dgm:prSet presAssocID="{014BC544-AB5E-4FDA-B5D3-A98F0D1B45F3}" presName="iconBgRect" presStyleLbl="bgShp" presStyleIdx="2" presStyleCnt="4"/>
      <dgm:spPr/>
    </dgm:pt>
    <dgm:pt modelId="{D56739B2-99BA-4E74-8727-8909FE9DC3FE}" type="pres">
      <dgm:prSet presAssocID="{014BC544-AB5E-4FDA-B5D3-A98F0D1B45F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eringWheel"/>
        </a:ext>
      </dgm:extLst>
    </dgm:pt>
    <dgm:pt modelId="{AD226C29-0669-4ED1-AE19-705A71A49897}" type="pres">
      <dgm:prSet presAssocID="{014BC544-AB5E-4FDA-B5D3-A98F0D1B45F3}" presName="spaceRect" presStyleCnt="0"/>
      <dgm:spPr/>
    </dgm:pt>
    <dgm:pt modelId="{C189CAB0-DE7C-43C3-B586-99BCC4C3240A}" type="pres">
      <dgm:prSet presAssocID="{014BC544-AB5E-4FDA-B5D3-A98F0D1B45F3}" presName="textRect" presStyleLbl="revTx" presStyleIdx="2" presStyleCnt="4">
        <dgm:presLayoutVars>
          <dgm:chMax val="1"/>
          <dgm:chPref val="1"/>
        </dgm:presLayoutVars>
      </dgm:prSet>
      <dgm:spPr/>
    </dgm:pt>
    <dgm:pt modelId="{B106B392-3B52-41E1-AB1A-766C658FB83E}" type="pres">
      <dgm:prSet presAssocID="{A164C605-BA55-431C-B748-7CE400642F42}" presName="sibTrans" presStyleLbl="sibTrans2D1" presStyleIdx="0" presStyleCnt="0"/>
      <dgm:spPr/>
    </dgm:pt>
    <dgm:pt modelId="{6333223B-420C-4301-BAD9-B9BD1ECB6277}" type="pres">
      <dgm:prSet presAssocID="{1029494A-6361-43B9-A84A-BEC62B5FB16C}" presName="compNode" presStyleCnt="0"/>
      <dgm:spPr/>
    </dgm:pt>
    <dgm:pt modelId="{E4AEF695-0371-48CE-8F87-8FE9596E607B}" type="pres">
      <dgm:prSet presAssocID="{1029494A-6361-43B9-A84A-BEC62B5FB16C}" presName="iconBgRect" presStyleLbl="bgShp" presStyleIdx="3" presStyleCnt="4"/>
      <dgm:spPr/>
    </dgm:pt>
    <dgm:pt modelId="{E52A3CBE-583B-4957-ABAF-4C6F715E4E9F}" type="pres">
      <dgm:prSet presAssocID="{1029494A-6361-43B9-A84A-BEC62B5FB16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un"/>
        </a:ext>
      </dgm:extLst>
    </dgm:pt>
    <dgm:pt modelId="{F31B7C28-0F78-4354-A2B1-AA28FDE8DF78}" type="pres">
      <dgm:prSet presAssocID="{1029494A-6361-43B9-A84A-BEC62B5FB16C}" presName="spaceRect" presStyleCnt="0"/>
      <dgm:spPr/>
    </dgm:pt>
    <dgm:pt modelId="{8C3AAD68-E39B-4AEA-A693-6AE8B371371C}" type="pres">
      <dgm:prSet presAssocID="{1029494A-6361-43B9-A84A-BEC62B5FB16C}" presName="textRect" presStyleLbl="revTx" presStyleIdx="3" presStyleCnt="4">
        <dgm:presLayoutVars>
          <dgm:chMax val="1"/>
          <dgm:chPref val="1"/>
        </dgm:presLayoutVars>
      </dgm:prSet>
      <dgm:spPr/>
    </dgm:pt>
  </dgm:ptLst>
  <dgm:cxnLst>
    <dgm:cxn modelId="{6FDDC71D-AF84-4537-8C40-8A9B4D35061F}" type="presOf" srcId="{014BC544-AB5E-4FDA-B5D3-A98F0D1B45F3}" destId="{C189CAB0-DE7C-43C3-B586-99BCC4C3240A}" srcOrd="0" destOrd="0" presId="urn:microsoft.com/office/officeart/2018/2/layout/IconCircleList"/>
    <dgm:cxn modelId="{AB31132E-F4D5-41A6-AA1E-9691C1ECE71E}" type="presOf" srcId="{88454B9B-5D84-4663-81CD-01FB16E10BAE}" destId="{C3B91188-5E71-42D6-B67A-014DF26C22E5}" srcOrd="0" destOrd="0" presId="urn:microsoft.com/office/officeart/2018/2/layout/IconCircleList"/>
    <dgm:cxn modelId="{3AD5D236-FD9C-4F26-89B3-F4B12892C676}" srcId="{135ED527-FDF9-4DB9-B7AD-63893B2A2371}" destId="{59397BB9-C7FB-488D-8E05-220F60530FF2}" srcOrd="1" destOrd="0" parTransId="{290094FF-FE04-4C21-BEE6-BAF673B2C43A}" sibTransId="{087FB6FE-3C48-49B5-A71A-D5356FA350BC}"/>
    <dgm:cxn modelId="{57C76839-663E-44D9-AE73-4A6EFAB6EC99}" type="presOf" srcId="{1029494A-6361-43B9-A84A-BEC62B5FB16C}" destId="{8C3AAD68-E39B-4AEA-A693-6AE8B371371C}" srcOrd="0" destOrd="0" presId="urn:microsoft.com/office/officeart/2018/2/layout/IconCircleList"/>
    <dgm:cxn modelId="{4B116741-6FBA-4C97-A285-56E908761137}" srcId="{135ED527-FDF9-4DB9-B7AD-63893B2A2371}" destId="{014BC544-AB5E-4FDA-B5D3-A98F0D1B45F3}" srcOrd="2" destOrd="0" parTransId="{B0ED4A5C-5C77-4412-AEA9-7D6F0B106CC9}" sibTransId="{A164C605-BA55-431C-B748-7CE400642F42}"/>
    <dgm:cxn modelId="{2A8DB94A-8EB1-4008-8730-B1CD62A8E742}" type="presOf" srcId="{59397BB9-C7FB-488D-8E05-220F60530FF2}" destId="{B5926E2E-4CEA-4AED-8598-BAF05C782B3B}" srcOrd="0" destOrd="0" presId="urn:microsoft.com/office/officeart/2018/2/layout/IconCircleList"/>
    <dgm:cxn modelId="{10132498-FC74-4144-9DD4-427897620816}" type="presOf" srcId="{29ED14B6-0B81-4DD4-82E0-F31E0AB5928C}" destId="{32FD9B52-CCED-4F21-9E85-228DB3E7A448}" srcOrd="0" destOrd="0" presId="urn:microsoft.com/office/officeart/2018/2/layout/IconCircleList"/>
    <dgm:cxn modelId="{151B6EAF-5F1D-4602-91A8-AA0CE6DD6A3B}" type="presOf" srcId="{A164C605-BA55-431C-B748-7CE400642F42}" destId="{B106B392-3B52-41E1-AB1A-766C658FB83E}" srcOrd="0" destOrd="0" presId="urn:microsoft.com/office/officeart/2018/2/layout/IconCircleList"/>
    <dgm:cxn modelId="{B4B09BC6-B389-4BA5-81DF-07382A2EB4F4}" srcId="{135ED527-FDF9-4DB9-B7AD-63893B2A2371}" destId="{1029494A-6361-43B9-A84A-BEC62B5FB16C}" srcOrd="3" destOrd="0" parTransId="{E2FD85B8-8DB5-49D3-A0C0-2EE8EB7DEB1B}" sibTransId="{38FDB848-7E46-491D-8385-3E1A683F3653}"/>
    <dgm:cxn modelId="{244D70D9-A2BC-495A-ADBA-FF93003A8E9E}" type="presOf" srcId="{135ED527-FDF9-4DB9-B7AD-63893B2A2371}" destId="{9DA9C0FC-B1F5-44B4-847A-471035BED651}" srcOrd="0" destOrd="0" presId="urn:microsoft.com/office/officeart/2018/2/layout/IconCircleList"/>
    <dgm:cxn modelId="{C3FF42E3-1AC0-424B-A225-D0D14FD6BCD9}" type="presOf" srcId="{087FB6FE-3C48-49B5-A71A-D5356FA350BC}" destId="{89C71866-49A1-46A4-8891-6CB184C9FC1C}" srcOrd="0" destOrd="0" presId="urn:microsoft.com/office/officeart/2018/2/layout/IconCircleList"/>
    <dgm:cxn modelId="{2A392AE9-32D3-4546-92A4-72E4DEBCDEDA}" srcId="{135ED527-FDF9-4DB9-B7AD-63893B2A2371}" destId="{88454B9B-5D84-4663-81CD-01FB16E10BAE}" srcOrd="0" destOrd="0" parTransId="{3F9B2CDE-5F21-40B0-894B-75E4499AC2EA}" sibTransId="{29ED14B6-0B81-4DD4-82E0-F31E0AB5928C}"/>
    <dgm:cxn modelId="{F0543240-D3A2-4009-B1B7-953A0BD582B2}" type="presParOf" srcId="{9DA9C0FC-B1F5-44B4-847A-471035BED651}" destId="{E8B6BFCB-91F1-47C5-AEE8-179983E19A4A}" srcOrd="0" destOrd="0" presId="urn:microsoft.com/office/officeart/2018/2/layout/IconCircleList"/>
    <dgm:cxn modelId="{32F072DD-383A-4768-AC62-10183338F18D}" type="presParOf" srcId="{E8B6BFCB-91F1-47C5-AEE8-179983E19A4A}" destId="{B5AED4F1-53AF-402A-BAE5-A67BAC0B4A33}" srcOrd="0" destOrd="0" presId="urn:microsoft.com/office/officeart/2018/2/layout/IconCircleList"/>
    <dgm:cxn modelId="{5BC84803-6007-434C-BC1E-735B60F519B5}" type="presParOf" srcId="{B5AED4F1-53AF-402A-BAE5-A67BAC0B4A33}" destId="{DE69E9F1-7BB8-44BE-B2BB-AD528AAD97EF}" srcOrd="0" destOrd="0" presId="urn:microsoft.com/office/officeart/2018/2/layout/IconCircleList"/>
    <dgm:cxn modelId="{C09CF8AA-1B0A-4C2A-8D19-A7F3D4886F24}" type="presParOf" srcId="{B5AED4F1-53AF-402A-BAE5-A67BAC0B4A33}" destId="{DFC92373-FEE2-42DE-8922-E1236180E340}" srcOrd="1" destOrd="0" presId="urn:microsoft.com/office/officeart/2018/2/layout/IconCircleList"/>
    <dgm:cxn modelId="{294277CD-22BA-4A6F-A6D5-6A1DAA7C06FA}" type="presParOf" srcId="{B5AED4F1-53AF-402A-BAE5-A67BAC0B4A33}" destId="{27027D28-B5D9-48B3-B6A6-F58CBF525118}" srcOrd="2" destOrd="0" presId="urn:microsoft.com/office/officeart/2018/2/layout/IconCircleList"/>
    <dgm:cxn modelId="{4544F604-6314-4D7B-841D-E4531A85AB25}" type="presParOf" srcId="{B5AED4F1-53AF-402A-BAE5-A67BAC0B4A33}" destId="{C3B91188-5E71-42D6-B67A-014DF26C22E5}" srcOrd="3" destOrd="0" presId="urn:microsoft.com/office/officeart/2018/2/layout/IconCircleList"/>
    <dgm:cxn modelId="{A3E7DD36-3DBD-4B80-AF3F-FFBBEB36142A}" type="presParOf" srcId="{E8B6BFCB-91F1-47C5-AEE8-179983E19A4A}" destId="{32FD9B52-CCED-4F21-9E85-228DB3E7A448}" srcOrd="1" destOrd="0" presId="urn:microsoft.com/office/officeart/2018/2/layout/IconCircleList"/>
    <dgm:cxn modelId="{BDB37BBF-86AB-4A1B-8DD9-54FFBF928777}" type="presParOf" srcId="{E8B6BFCB-91F1-47C5-AEE8-179983E19A4A}" destId="{F60A27E4-947F-44EA-BE89-E6E4DE3452C4}" srcOrd="2" destOrd="0" presId="urn:microsoft.com/office/officeart/2018/2/layout/IconCircleList"/>
    <dgm:cxn modelId="{87D8169F-3A6C-4998-AA15-5E5D97BF6937}" type="presParOf" srcId="{F60A27E4-947F-44EA-BE89-E6E4DE3452C4}" destId="{4845DBA7-F0CB-4F1C-8BF9-9999882FFEF5}" srcOrd="0" destOrd="0" presId="urn:microsoft.com/office/officeart/2018/2/layout/IconCircleList"/>
    <dgm:cxn modelId="{C74EEAEA-B029-4BA1-8482-D6C24CF76993}" type="presParOf" srcId="{F60A27E4-947F-44EA-BE89-E6E4DE3452C4}" destId="{0DB32022-53C7-4332-A08D-A75FE3B76DCC}" srcOrd="1" destOrd="0" presId="urn:microsoft.com/office/officeart/2018/2/layout/IconCircleList"/>
    <dgm:cxn modelId="{B6C42631-6600-4014-8837-7E9EE0E47DAD}" type="presParOf" srcId="{F60A27E4-947F-44EA-BE89-E6E4DE3452C4}" destId="{3EB28506-32D7-4CA0-BE12-2D92C5CB0EAF}" srcOrd="2" destOrd="0" presId="urn:microsoft.com/office/officeart/2018/2/layout/IconCircleList"/>
    <dgm:cxn modelId="{70738A02-2BD9-49A3-BF12-CA65ACC8350F}" type="presParOf" srcId="{F60A27E4-947F-44EA-BE89-E6E4DE3452C4}" destId="{B5926E2E-4CEA-4AED-8598-BAF05C782B3B}" srcOrd="3" destOrd="0" presId="urn:microsoft.com/office/officeart/2018/2/layout/IconCircleList"/>
    <dgm:cxn modelId="{BAA98963-4B11-4886-9196-693AF24C01A2}" type="presParOf" srcId="{E8B6BFCB-91F1-47C5-AEE8-179983E19A4A}" destId="{89C71866-49A1-46A4-8891-6CB184C9FC1C}" srcOrd="3" destOrd="0" presId="urn:microsoft.com/office/officeart/2018/2/layout/IconCircleList"/>
    <dgm:cxn modelId="{50FCA47B-4D43-4957-AB72-71823E2EB535}" type="presParOf" srcId="{E8B6BFCB-91F1-47C5-AEE8-179983E19A4A}" destId="{4D7D867A-48F5-41E2-93DE-9E5ADC962B31}" srcOrd="4" destOrd="0" presId="urn:microsoft.com/office/officeart/2018/2/layout/IconCircleList"/>
    <dgm:cxn modelId="{D7F0B52A-1B86-4C19-B4ED-E634E69E2C91}" type="presParOf" srcId="{4D7D867A-48F5-41E2-93DE-9E5ADC962B31}" destId="{47EBCBBA-27C7-4EE0-AEB2-334992791A85}" srcOrd="0" destOrd="0" presId="urn:microsoft.com/office/officeart/2018/2/layout/IconCircleList"/>
    <dgm:cxn modelId="{1CED0C58-47F4-4DE3-B9CC-EE1BD157F197}" type="presParOf" srcId="{4D7D867A-48F5-41E2-93DE-9E5ADC962B31}" destId="{D56739B2-99BA-4E74-8727-8909FE9DC3FE}" srcOrd="1" destOrd="0" presId="urn:microsoft.com/office/officeart/2018/2/layout/IconCircleList"/>
    <dgm:cxn modelId="{B161622B-D848-4096-A680-74AAE6E88B10}" type="presParOf" srcId="{4D7D867A-48F5-41E2-93DE-9E5ADC962B31}" destId="{AD226C29-0669-4ED1-AE19-705A71A49897}" srcOrd="2" destOrd="0" presId="urn:microsoft.com/office/officeart/2018/2/layout/IconCircleList"/>
    <dgm:cxn modelId="{DB1EF40E-1DF8-4197-B75F-3D8168441266}" type="presParOf" srcId="{4D7D867A-48F5-41E2-93DE-9E5ADC962B31}" destId="{C189CAB0-DE7C-43C3-B586-99BCC4C3240A}" srcOrd="3" destOrd="0" presId="urn:microsoft.com/office/officeart/2018/2/layout/IconCircleList"/>
    <dgm:cxn modelId="{A482EE89-3A87-41EC-BB14-A4AC26DC8C88}" type="presParOf" srcId="{E8B6BFCB-91F1-47C5-AEE8-179983E19A4A}" destId="{B106B392-3B52-41E1-AB1A-766C658FB83E}" srcOrd="5" destOrd="0" presId="urn:microsoft.com/office/officeart/2018/2/layout/IconCircleList"/>
    <dgm:cxn modelId="{73C89A84-1C3A-4B78-B346-FD7104672A77}" type="presParOf" srcId="{E8B6BFCB-91F1-47C5-AEE8-179983E19A4A}" destId="{6333223B-420C-4301-BAD9-B9BD1ECB6277}" srcOrd="6" destOrd="0" presId="urn:microsoft.com/office/officeart/2018/2/layout/IconCircleList"/>
    <dgm:cxn modelId="{2645C395-A685-4FB7-B91F-1B53084CE53A}" type="presParOf" srcId="{6333223B-420C-4301-BAD9-B9BD1ECB6277}" destId="{E4AEF695-0371-48CE-8F87-8FE9596E607B}" srcOrd="0" destOrd="0" presId="urn:microsoft.com/office/officeart/2018/2/layout/IconCircleList"/>
    <dgm:cxn modelId="{B0844A5A-3FF1-4998-B1C0-69F602A9D935}" type="presParOf" srcId="{6333223B-420C-4301-BAD9-B9BD1ECB6277}" destId="{E52A3CBE-583B-4957-ABAF-4C6F715E4E9F}" srcOrd="1" destOrd="0" presId="urn:microsoft.com/office/officeart/2018/2/layout/IconCircleList"/>
    <dgm:cxn modelId="{6B89869B-7EEC-4A8C-955C-B61D99901DB2}" type="presParOf" srcId="{6333223B-420C-4301-BAD9-B9BD1ECB6277}" destId="{F31B7C28-0F78-4354-A2B1-AA28FDE8DF78}" srcOrd="2" destOrd="0" presId="urn:microsoft.com/office/officeart/2018/2/layout/IconCircleList"/>
    <dgm:cxn modelId="{D5E37828-8512-4DB0-9083-2762C01D5F01}" type="presParOf" srcId="{6333223B-420C-4301-BAD9-B9BD1ECB6277}" destId="{8C3AAD68-E39B-4AEA-A693-6AE8B371371C}"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D57E8B-5C0D-4E51-A64D-53111AA60CEF}"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9C2209CA-AA15-4233-87E4-AA3CB1CEE83F}">
      <dgm:prSet/>
      <dgm:spPr/>
      <dgm:t>
        <a:bodyPr/>
        <a:lstStyle/>
        <a:p>
          <a:r>
            <a:rPr lang="en-US"/>
            <a:t>Covers obligations of councils to national organization</a:t>
          </a:r>
        </a:p>
      </dgm:t>
    </dgm:pt>
    <dgm:pt modelId="{2DE914D2-F417-441A-B895-EE40DB993B5A}" type="parTrans" cxnId="{5BFBDD78-862A-423D-B4DE-B90341FB2528}">
      <dgm:prSet/>
      <dgm:spPr/>
      <dgm:t>
        <a:bodyPr/>
        <a:lstStyle/>
        <a:p>
          <a:endParaRPr lang="en-US"/>
        </a:p>
      </dgm:t>
    </dgm:pt>
    <dgm:pt modelId="{D6BDA276-5514-4F6A-9013-B93492A0DDFC}" type="sibTrans" cxnId="{5BFBDD78-862A-423D-B4DE-B90341FB2528}">
      <dgm:prSet/>
      <dgm:spPr/>
      <dgm:t>
        <a:bodyPr/>
        <a:lstStyle/>
        <a:p>
          <a:endParaRPr lang="en-US"/>
        </a:p>
      </dgm:t>
    </dgm:pt>
    <dgm:pt modelId="{F1894BE0-3267-44B3-BF0A-7B14962EC873}">
      <dgm:prSet/>
      <dgm:spPr/>
      <dgm:t>
        <a:bodyPr/>
        <a:lstStyle/>
        <a:p>
          <a:r>
            <a:rPr lang="en-US"/>
            <a:t>Covers matters common to all councils</a:t>
          </a:r>
        </a:p>
      </dgm:t>
    </dgm:pt>
    <dgm:pt modelId="{B25617E8-7B54-4CAF-B807-BC406AC03B2D}" type="parTrans" cxnId="{48009BDB-C91A-489D-AD99-15D98149DC12}">
      <dgm:prSet/>
      <dgm:spPr/>
      <dgm:t>
        <a:bodyPr/>
        <a:lstStyle/>
        <a:p>
          <a:endParaRPr lang="en-US"/>
        </a:p>
      </dgm:t>
    </dgm:pt>
    <dgm:pt modelId="{E0D97A32-0905-412E-B2AE-67D14BBA061F}" type="sibTrans" cxnId="{48009BDB-C91A-489D-AD99-15D98149DC12}">
      <dgm:prSet/>
      <dgm:spPr/>
      <dgm:t>
        <a:bodyPr/>
        <a:lstStyle/>
        <a:p>
          <a:endParaRPr lang="en-US"/>
        </a:p>
      </dgm:t>
    </dgm:pt>
    <dgm:pt modelId="{8648F120-B9EC-4A3F-A3BE-3E0536F74655}">
      <dgm:prSet/>
      <dgm:spPr/>
      <dgm:t>
        <a:bodyPr/>
        <a:lstStyle/>
        <a:p>
          <a:r>
            <a:rPr lang="en-US" dirty="0"/>
            <a:t>Does not cover matters specific to individual councils</a:t>
          </a:r>
        </a:p>
      </dgm:t>
    </dgm:pt>
    <dgm:pt modelId="{07EF2FFB-81EF-44DD-8CBE-70B524962ACC}" type="parTrans" cxnId="{0CA34144-035D-4C6E-BF2A-A2CF85CDCDAD}">
      <dgm:prSet/>
      <dgm:spPr/>
      <dgm:t>
        <a:bodyPr/>
        <a:lstStyle/>
        <a:p>
          <a:endParaRPr lang="en-US"/>
        </a:p>
      </dgm:t>
    </dgm:pt>
    <dgm:pt modelId="{17810B19-81B8-4D38-AF66-8158E387C2F2}" type="sibTrans" cxnId="{0CA34144-035D-4C6E-BF2A-A2CF85CDCDAD}">
      <dgm:prSet/>
      <dgm:spPr/>
      <dgm:t>
        <a:bodyPr/>
        <a:lstStyle/>
        <a:p>
          <a:endParaRPr lang="en-US"/>
        </a:p>
      </dgm:t>
    </dgm:pt>
    <dgm:pt modelId="{ACEE44DD-74CB-41BF-89F2-E6C6C342D75E}" type="pres">
      <dgm:prSet presAssocID="{84D57E8B-5C0D-4E51-A64D-53111AA60CEF}" presName="outerComposite" presStyleCnt="0">
        <dgm:presLayoutVars>
          <dgm:chMax val="5"/>
          <dgm:dir/>
          <dgm:resizeHandles val="exact"/>
        </dgm:presLayoutVars>
      </dgm:prSet>
      <dgm:spPr/>
    </dgm:pt>
    <dgm:pt modelId="{EAEC4251-67B8-4737-B951-20BA63F76CFE}" type="pres">
      <dgm:prSet presAssocID="{84D57E8B-5C0D-4E51-A64D-53111AA60CEF}" presName="dummyMaxCanvas" presStyleCnt="0">
        <dgm:presLayoutVars/>
      </dgm:prSet>
      <dgm:spPr/>
    </dgm:pt>
    <dgm:pt modelId="{C2870785-D923-48A1-A238-48A99F466579}" type="pres">
      <dgm:prSet presAssocID="{84D57E8B-5C0D-4E51-A64D-53111AA60CEF}" presName="ThreeNodes_1" presStyleLbl="node1" presStyleIdx="0" presStyleCnt="3">
        <dgm:presLayoutVars>
          <dgm:bulletEnabled val="1"/>
        </dgm:presLayoutVars>
      </dgm:prSet>
      <dgm:spPr/>
    </dgm:pt>
    <dgm:pt modelId="{9696A3C3-851C-458F-8DEF-E9515B47A138}" type="pres">
      <dgm:prSet presAssocID="{84D57E8B-5C0D-4E51-A64D-53111AA60CEF}" presName="ThreeNodes_2" presStyleLbl="node1" presStyleIdx="1" presStyleCnt="3">
        <dgm:presLayoutVars>
          <dgm:bulletEnabled val="1"/>
        </dgm:presLayoutVars>
      </dgm:prSet>
      <dgm:spPr/>
    </dgm:pt>
    <dgm:pt modelId="{5E02777D-725E-4911-944A-9EDB77A59D5E}" type="pres">
      <dgm:prSet presAssocID="{84D57E8B-5C0D-4E51-A64D-53111AA60CEF}" presName="ThreeNodes_3" presStyleLbl="node1" presStyleIdx="2" presStyleCnt="3">
        <dgm:presLayoutVars>
          <dgm:bulletEnabled val="1"/>
        </dgm:presLayoutVars>
      </dgm:prSet>
      <dgm:spPr/>
    </dgm:pt>
    <dgm:pt modelId="{BEEF085F-349D-4AB2-A724-EAD9B69E9DE7}" type="pres">
      <dgm:prSet presAssocID="{84D57E8B-5C0D-4E51-A64D-53111AA60CEF}" presName="ThreeConn_1-2" presStyleLbl="fgAccFollowNode1" presStyleIdx="0" presStyleCnt="2">
        <dgm:presLayoutVars>
          <dgm:bulletEnabled val="1"/>
        </dgm:presLayoutVars>
      </dgm:prSet>
      <dgm:spPr/>
    </dgm:pt>
    <dgm:pt modelId="{FC6E0A1F-AF80-4C92-9815-A385A9494ED0}" type="pres">
      <dgm:prSet presAssocID="{84D57E8B-5C0D-4E51-A64D-53111AA60CEF}" presName="ThreeConn_2-3" presStyleLbl="fgAccFollowNode1" presStyleIdx="1" presStyleCnt="2">
        <dgm:presLayoutVars>
          <dgm:bulletEnabled val="1"/>
        </dgm:presLayoutVars>
      </dgm:prSet>
      <dgm:spPr/>
    </dgm:pt>
    <dgm:pt modelId="{A675482C-8C66-46C5-A4C9-F5A470E77316}" type="pres">
      <dgm:prSet presAssocID="{84D57E8B-5C0D-4E51-A64D-53111AA60CEF}" presName="ThreeNodes_1_text" presStyleLbl="node1" presStyleIdx="2" presStyleCnt="3">
        <dgm:presLayoutVars>
          <dgm:bulletEnabled val="1"/>
        </dgm:presLayoutVars>
      </dgm:prSet>
      <dgm:spPr/>
    </dgm:pt>
    <dgm:pt modelId="{848876BA-016A-437A-9669-1D039523CF96}" type="pres">
      <dgm:prSet presAssocID="{84D57E8B-5C0D-4E51-A64D-53111AA60CEF}" presName="ThreeNodes_2_text" presStyleLbl="node1" presStyleIdx="2" presStyleCnt="3">
        <dgm:presLayoutVars>
          <dgm:bulletEnabled val="1"/>
        </dgm:presLayoutVars>
      </dgm:prSet>
      <dgm:spPr/>
    </dgm:pt>
    <dgm:pt modelId="{3567E4C7-D5BF-4B87-8653-45398EAC7C8D}" type="pres">
      <dgm:prSet presAssocID="{84D57E8B-5C0D-4E51-A64D-53111AA60CEF}" presName="ThreeNodes_3_text" presStyleLbl="node1" presStyleIdx="2" presStyleCnt="3">
        <dgm:presLayoutVars>
          <dgm:bulletEnabled val="1"/>
        </dgm:presLayoutVars>
      </dgm:prSet>
      <dgm:spPr/>
    </dgm:pt>
  </dgm:ptLst>
  <dgm:cxnLst>
    <dgm:cxn modelId="{7B059D09-64A4-40C7-AC2F-4B29448BB5C1}" type="presOf" srcId="{9C2209CA-AA15-4233-87E4-AA3CB1CEE83F}" destId="{A675482C-8C66-46C5-A4C9-F5A470E77316}" srcOrd="1" destOrd="0" presId="urn:microsoft.com/office/officeart/2005/8/layout/vProcess5"/>
    <dgm:cxn modelId="{B6BDCE18-D0F7-42B1-AF60-D0E28E87D292}" type="presOf" srcId="{8648F120-B9EC-4A3F-A3BE-3E0536F74655}" destId="{3567E4C7-D5BF-4B87-8653-45398EAC7C8D}" srcOrd="1" destOrd="0" presId="urn:microsoft.com/office/officeart/2005/8/layout/vProcess5"/>
    <dgm:cxn modelId="{AD6C8525-93BE-4B00-97FD-5D0FBF49F90E}" type="presOf" srcId="{F1894BE0-3267-44B3-BF0A-7B14962EC873}" destId="{848876BA-016A-437A-9669-1D039523CF96}" srcOrd="1" destOrd="0" presId="urn:microsoft.com/office/officeart/2005/8/layout/vProcess5"/>
    <dgm:cxn modelId="{0CA34144-035D-4C6E-BF2A-A2CF85CDCDAD}" srcId="{84D57E8B-5C0D-4E51-A64D-53111AA60CEF}" destId="{8648F120-B9EC-4A3F-A3BE-3E0536F74655}" srcOrd="2" destOrd="0" parTransId="{07EF2FFB-81EF-44DD-8CBE-70B524962ACC}" sibTransId="{17810B19-81B8-4D38-AF66-8158E387C2F2}"/>
    <dgm:cxn modelId="{A210216C-7AF7-4218-B97E-4C37E455C070}" type="presOf" srcId="{E0D97A32-0905-412E-B2AE-67D14BBA061F}" destId="{FC6E0A1F-AF80-4C92-9815-A385A9494ED0}" srcOrd="0" destOrd="0" presId="urn:microsoft.com/office/officeart/2005/8/layout/vProcess5"/>
    <dgm:cxn modelId="{F4914674-66A1-4634-9C8E-2527A95CD623}" type="presOf" srcId="{8648F120-B9EC-4A3F-A3BE-3E0536F74655}" destId="{5E02777D-725E-4911-944A-9EDB77A59D5E}" srcOrd="0" destOrd="0" presId="urn:microsoft.com/office/officeart/2005/8/layout/vProcess5"/>
    <dgm:cxn modelId="{5BFBDD78-862A-423D-B4DE-B90341FB2528}" srcId="{84D57E8B-5C0D-4E51-A64D-53111AA60CEF}" destId="{9C2209CA-AA15-4233-87E4-AA3CB1CEE83F}" srcOrd="0" destOrd="0" parTransId="{2DE914D2-F417-441A-B895-EE40DB993B5A}" sibTransId="{D6BDA276-5514-4F6A-9013-B93492A0DDFC}"/>
    <dgm:cxn modelId="{572ED196-5BC6-4DD1-B960-0FB1B12A605F}" type="presOf" srcId="{D6BDA276-5514-4F6A-9013-B93492A0DDFC}" destId="{BEEF085F-349D-4AB2-A724-EAD9B69E9DE7}" srcOrd="0" destOrd="0" presId="urn:microsoft.com/office/officeart/2005/8/layout/vProcess5"/>
    <dgm:cxn modelId="{5CC77CA5-9474-4222-A8DA-487EE0850AE2}" type="presOf" srcId="{84D57E8B-5C0D-4E51-A64D-53111AA60CEF}" destId="{ACEE44DD-74CB-41BF-89F2-E6C6C342D75E}" srcOrd="0" destOrd="0" presId="urn:microsoft.com/office/officeart/2005/8/layout/vProcess5"/>
    <dgm:cxn modelId="{0256C7B3-9B39-401B-BB22-B14E1168935C}" type="presOf" srcId="{9C2209CA-AA15-4233-87E4-AA3CB1CEE83F}" destId="{C2870785-D923-48A1-A238-48A99F466579}" srcOrd="0" destOrd="0" presId="urn:microsoft.com/office/officeart/2005/8/layout/vProcess5"/>
    <dgm:cxn modelId="{48009BDB-C91A-489D-AD99-15D98149DC12}" srcId="{84D57E8B-5C0D-4E51-A64D-53111AA60CEF}" destId="{F1894BE0-3267-44B3-BF0A-7B14962EC873}" srcOrd="1" destOrd="0" parTransId="{B25617E8-7B54-4CAF-B807-BC406AC03B2D}" sibTransId="{E0D97A32-0905-412E-B2AE-67D14BBA061F}"/>
    <dgm:cxn modelId="{6F17C0FA-F337-45C9-8B2E-7D5018200AA0}" type="presOf" srcId="{F1894BE0-3267-44B3-BF0A-7B14962EC873}" destId="{9696A3C3-851C-458F-8DEF-E9515B47A138}" srcOrd="0" destOrd="0" presId="urn:microsoft.com/office/officeart/2005/8/layout/vProcess5"/>
    <dgm:cxn modelId="{AFA0533E-D1A9-4477-9A48-1149B7473647}" type="presParOf" srcId="{ACEE44DD-74CB-41BF-89F2-E6C6C342D75E}" destId="{EAEC4251-67B8-4737-B951-20BA63F76CFE}" srcOrd="0" destOrd="0" presId="urn:microsoft.com/office/officeart/2005/8/layout/vProcess5"/>
    <dgm:cxn modelId="{31E71667-4674-4E30-A0DC-AA0B78F0B612}" type="presParOf" srcId="{ACEE44DD-74CB-41BF-89F2-E6C6C342D75E}" destId="{C2870785-D923-48A1-A238-48A99F466579}" srcOrd="1" destOrd="0" presId="urn:microsoft.com/office/officeart/2005/8/layout/vProcess5"/>
    <dgm:cxn modelId="{C5069CFD-1347-4D68-BFF5-4F072D342DB9}" type="presParOf" srcId="{ACEE44DD-74CB-41BF-89F2-E6C6C342D75E}" destId="{9696A3C3-851C-458F-8DEF-E9515B47A138}" srcOrd="2" destOrd="0" presId="urn:microsoft.com/office/officeart/2005/8/layout/vProcess5"/>
    <dgm:cxn modelId="{3A6AF4CE-EB80-4F50-BFCB-6FA246F8D748}" type="presParOf" srcId="{ACEE44DD-74CB-41BF-89F2-E6C6C342D75E}" destId="{5E02777D-725E-4911-944A-9EDB77A59D5E}" srcOrd="3" destOrd="0" presId="urn:microsoft.com/office/officeart/2005/8/layout/vProcess5"/>
    <dgm:cxn modelId="{5D004C6F-69A4-4E76-866B-0EC626475A00}" type="presParOf" srcId="{ACEE44DD-74CB-41BF-89F2-E6C6C342D75E}" destId="{BEEF085F-349D-4AB2-A724-EAD9B69E9DE7}" srcOrd="4" destOrd="0" presId="urn:microsoft.com/office/officeart/2005/8/layout/vProcess5"/>
    <dgm:cxn modelId="{4F9EE8DC-FCA3-4A2F-85F9-395C9D1663EE}" type="presParOf" srcId="{ACEE44DD-74CB-41BF-89F2-E6C6C342D75E}" destId="{FC6E0A1F-AF80-4C92-9815-A385A9494ED0}" srcOrd="5" destOrd="0" presId="urn:microsoft.com/office/officeart/2005/8/layout/vProcess5"/>
    <dgm:cxn modelId="{FDFAC405-94BD-474C-82DB-459446F68BFC}" type="presParOf" srcId="{ACEE44DD-74CB-41BF-89F2-E6C6C342D75E}" destId="{A675482C-8C66-46C5-A4C9-F5A470E77316}" srcOrd="6" destOrd="0" presId="urn:microsoft.com/office/officeart/2005/8/layout/vProcess5"/>
    <dgm:cxn modelId="{C73C6D60-F1A4-43EB-B119-30B80D82BD3D}" type="presParOf" srcId="{ACEE44DD-74CB-41BF-89F2-E6C6C342D75E}" destId="{848876BA-016A-437A-9669-1D039523CF96}" srcOrd="7" destOrd="0" presId="urn:microsoft.com/office/officeart/2005/8/layout/vProcess5"/>
    <dgm:cxn modelId="{1A294F84-A1A6-47BB-8F22-474B38227D4B}" type="presParOf" srcId="{ACEE44DD-74CB-41BF-89F2-E6C6C342D75E}" destId="{3567E4C7-D5BF-4B87-8653-45398EAC7C8D}"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F87B10-7C84-4E7E-99B7-52606A9B8EFD}"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69426C9-9E7C-417C-8DE3-E96118021D4A}">
      <dgm:prSet custT="1"/>
      <dgm:spPr/>
      <dgm:t>
        <a:bodyPr/>
        <a:lstStyle/>
        <a:p>
          <a:pPr>
            <a:defRPr cap="all"/>
          </a:pPr>
          <a:r>
            <a:rPr lang="en-US" sz="3200" dirty="0"/>
            <a:t>Present to parish council executive</a:t>
          </a:r>
        </a:p>
      </dgm:t>
    </dgm:pt>
    <dgm:pt modelId="{15EBD56F-88F6-43B5-8CDF-B103FB3307CC}" type="parTrans" cxnId="{49CB9E81-91EB-46CB-8554-C92B4512DF28}">
      <dgm:prSet/>
      <dgm:spPr/>
      <dgm:t>
        <a:bodyPr/>
        <a:lstStyle/>
        <a:p>
          <a:endParaRPr lang="en-US"/>
        </a:p>
      </dgm:t>
    </dgm:pt>
    <dgm:pt modelId="{3369A1D6-34A6-4142-A7CD-DC452D02AF50}" type="sibTrans" cxnId="{49CB9E81-91EB-46CB-8554-C92B4512DF28}">
      <dgm:prSet/>
      <dgm:spPr/>
      <dgm:t>
        <a:bodyPr/>
        <a:lstStyle/>
        <a:p>
          <a:endParaRPr lang="en-US"/>
        </a:p>
      </dgm:t>
    </dgm:pt>
    <dgm:pt modelId="{DBA8F794-5DDC-42B4-A596-9E698B0A4C9D}">
      <dgm:prSet custT="1"/>
      <dgm:spPr/>
      <dgm:t>
        <a:bodyPr/>
        <a:lstStyle/>
        <a:p>
          <a:pPr>
            <a:defRPr cap="all"/>
          </a:pPr>
          <a:r>
            <a:rPr lang="en-US" sz="3200" dirty="0"/>
            <a:t>Present to general membership</a:t>
          </a:r>
        </a:p>
      </dgm:t>
    </dgm:pt>
    <dgm:pt modelId="{C38D1C66-16F4-45B3-B8CB-F2A29ABBA5A4}" type="parTrans" cxnId="{ED231D4E-4118-4E77-9B65-5DBD260ECAF6}">
      <dgm:prSet/>
      <dgm:spPr/>
      <dgm:t>
        <a:bodyPr/>
        <a:lstStyle/>
        <a:p>
          <a:endParaRPr lang="en-US"/>
        </a:p>
      </dgm:t>
    </dgm:pt>
    <dgm:pt modelId="{D95D2F31-F8FD-493F-877B-15873E38687F}" type="sibTrans" cxnId="{ED231D4E-4118-4E77-9B65-5DBD260ECAF6}">
      <dgm:prSet/>
      <dgm:spPr/>
      <dgm:t>
        <a:bodyPr/>
        <a:lstStyle/>
        <a:p>
          <a:endParaRPr lang="en-US"/>
        </a:p>
      </dgm:t>
    </dgm:pt>
    <dgm:pt modelId="{D178165E-F6C9-497F-B5F5-A1AE0C102CD1}" type="pres">
      <dgm:prSet presAssocID="{CEF87B10-7C84-4E7E-99B7-52606A9B8EFD}" presName="root" presStyleCnt="0">
        <dgm:presLayoutVars>
          <dgm:dir/>
          <dgm:resizeHandles val="exact"/>
        </dgm:presLayoutVars>
      </dgm:prSet>
      <dgm:spPr/>
    </dgm:pt>
    <dgm:pt modelId="{209DBC03-6B6F-4EEE-B13D-B75FA7217447}" type="pres">
      <dgm:prSet presAssocID="{F69426C9-9E7C-417C-8DE3-E96118021D4A}" presName="compNode" presStyleCnt="0"/>
      <dgm:spPr/>
    </dgm:pt>
    <dgm:pt modelId="{545B9500-DEE6-4A93-8169-2BEFBE0890AE}" type="pres">
      <dgm:prSet presAssocID="{F69426C9-9E7C-417C-8DE3-E96118021D4A}" presName="iconBgRect" presStyleLbl="bgShp" presStyleIdx="0" presStyleCnt="2"/>
      <dgm:spPr>
        <a:prstGeom prst="round2DiagRect">
          <a:avLst>
            <a:gd name="adj1" fmla="val 29727"/>
            <a:gd name="adj2" fmla="val 0"/>
          </a:avLst>
        </a:prstGeom>
      </dgm:spPr>
    </dgm:pt>
    <dgm:pt modelId="{05012B90-2954-4464-83E7-E25113FC4A6C}" type="pres">
      <dgm:prSet presAssocID="{F69426C9-9E7C-417C-8DE3-E96118021D4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ecturer"/>
        </a:ext>
      </dgm:extLst>
    </dgm:pt>
    <dgm:pt modelId="{0D556D84-E2D6-4A7D-B1C7-7509225496DB}" type="pres">
      <dgm:prSet presAssocID="{F69426C9-9E7C-417C-8DE3-E96118021D4A}" presName="spaceRect" presStyleCnt="0"/>
      <dgm:spPr/>
    </dgm:pt>
    <dgm:pt modelId="{B5866F93-1256-4AEA-899B-B4EBA501B1D2}" type="pres">
      <dgm:prSet presAssocID="{F69426C9-9E7C-417C-8DE3-E96118021D4A}" presName="textRect" presStyleLbl="revTx" presStyleIdx="0" presStyleCnt="2" custScaleX="146084" custLinFactNeighborX="-2405">
        <dgm:presLayoutVars>
          <dgm:chMax val="1"/>
          <dgm:chPref val="1"/>
        </dgm:presLayoutVars>
      </dgm:prSet>
      <dgm:spPr/>
    </dgm:pt>
    <dgm:pt modelId="{9CCA4482-BF4D-4C54-AFE6-15CB9698DC8E}" type="pres">
      <dgm:prSet presAssocID="{3369A1D6-34A6-4142-A7CD-DC452D02AF50}" presName="sibTrans" presStyleCnt="0"/>
      <dgm:spPr/>
    </dgm:pt>
    <dgm:pt modelId="{36E84B39-F4FA-4E1D-B51F-292BA4AEB376}" type="pres">
      <dgm:prSet presAssocID="{DBA8F794-5DDC-42B4-A596-9E698B0A4C9D}" presName="compNode" presStyleCnt="0"/>
      <dgm:spPr/>
    </dgm:pt>
    <dgm:pt modelId="{9DAB8A85-DDC5-4739-9E63-CD31DDFD60C0}" type="pres">
      <dgm:prSet presAssocID="{DBA8F794-5DDC-42B4-A596-9E698B0A4C9D}" presName="iconBgRect" presStyleLbl="bgShp" presStyleIdx="1" presStyleCnt="2"/>
      <dgm:spPr>
        <a:prstGeom prst="round2DiagRect">
          <a:avLst>
            <a:gd name="adj1" fmla="val 29727"/>
            <a:gd name="adj2" fmla="val 0"/>
          </a:avLst>
        </a:prstGeom>
      </dgm:spPr>
    </dgm:pt>
    <dgm:pt modelId="{D6725858-E3BF-4B8D-AA8B-A1090EB31818}" type="pres">
      <dgm:prSet presAssocID="{DBA8F794-5DDC-42B4-A596-9E698B0A4C9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s"/>
        </a:ext>
      </dgm:extLst>
    </dgm:pt>
    <dgm:pt modelId="{768D488B-2C10-4453-8CE0-863BD25B44BF}" type="pres">
      <dgm:prSet presAssocID="{DBA8F794-5DDC-42B4-A596-9E698B0A4C9D}" presName="spaceRect" presStyleCnt="0"/>
      <dgm:spPr/>
    </dgm:pt>
    <dgm:pt modelId="{DCB1DF34-A361-42D5-98E7-F0100FFB0E05}" type="pres">
      <dgm:prSet presAssocID="{DBA8F794-5DDC-42B4-A596-9E698B0A4C9D}" presName="textRect" presStyleLbl="revTx" presStyleIdx="1" presStyleCnt="2" custScaleX="151788">
        <dgm:presLayoutVars>
          <dgm:chMax val="1"/>
          <dgm:chPref val="1"/>
        </dgm:presLayoutVars>
      </dgm:prSet>
      <dgm:spPr/>
    </dgm:pt>
  </dgm:ptLst>
  <dgm:cxnLst>
    <dgm:cxn modelId="{2BE5593F-D097-4BF1-BBD9-CD28FCE2BE30}" type="presOf" srcId="{DBA8F794-5DDC-42B4-A596-9E698B0A4C9D}" destId="{DCB1DF34-A361-42D5-98E7-F0100FFB0E05}" srcOrd="0" destOrd="0" presId="urn:microsoft.com/office/officeart/2018/5/layout/IconLeafLabelList"/>
    <dgm:cxn modelId="{ED231D4E-4118-4E77-9B65-5DBD260ECAF6}" srcId="{CEF87B10-7C84-4E7E-99B7-52606A9B8EFD}" destId="{DBA8F794-5DDC-42B4-A596-9E698B0A4C9D}" srcOrd="1" destOrd="0" parTransId="{C38D1C66-16F4-45B3-B8CB-F2A29ABBA5A4}" sibTransId="{D95D2F31-F8FD-493F-877B-15873E38687F}"/>
    <dgm:cxn modelId="{49CB9E81-91EB-46CB-8554-C92B4512DF28}" srcId="{CEF87B10-7C84-4E7E-99B7-52606A9B8EFD}" destId="{F69426C9-9E7C-417C-8DE3-E96118021D4A}" srcOrd="0" destOrd="0" parTransId="{15EBD56F-88F6-43B5-8CDF-B103FB3307CC}" sibTransId="{3369A1D6-34A6-4142-A7CD-DC452D02AF50}"/>
    <dgm:cxn modelId="{27B2A485-C7ED-4A10-9E9E-0B275CA14900}" type="presOf" srcId="{F69426C9-9E7C-417C-8DE3-E96118021D4A}" destId="{B5866F93-1256-4AEA-899B-B4EBA501B1D2}" srcOrd="0" destOrd="0" presId="urn:microsoft.com/office/officeart/2018/5/layout/IconLeafLabelList"/>
    <dgm:cxn modelId="{B94156E9-55D8-4E72-92DC-FECFD03D49AF}" type="presOf" srcId="{CEF87B10-7C84-4E7E-99B7-52606A9B8EFD}" destId="{D178165E-F6C9-497F-B5F5-A1AE0C102CD1}" srcOrd="0" destOrd="0" presId="urn:microsoft.com/office/officeart/2018/5/layout/IconLeafLabelList"/>
    <dgm:cxn modelId="{88A2CE89-B0A5-40CE-AF00-F471F9807AEB}" type="presParOf" srcId="{D178165E-F6C9-497F-B5F5-A1AE0C102CD1}" destId="{209DBC03-6B6F-4EEE-B13D-B75FA7217447}" srcOrd="0" destOrd="0" presId="urn:microsoft.com/office/officeart/2018/5/layout/IconLeafLabelList"/>
    <dgm:cxn modelId="{A606952C-E96D-4D54-B8C1-0D2A9D75120C}" type="presParOf" srcId="{209DBC03-6B6F-4EEE-B13D-B75FA7217447}" destId="{545B9500-DEE6-4A93-8169-2BEFBE0890AE}" srcOrd="0" destOrd="0" presId="urn:microsoft.com/office/officeart/2018/5/layout/IconLeafLabelList"/>
    <dgm:cxn modelId="{BAE8C145-9A4A-4F67-AFDF-89D55FF8C713}" type="presParOf" srcId="{209DBC03-6B6F-4EEE-B13D-B75FA7217447}" destId="{05012B90-2954-4464-83E7-E25113FC4A6C}" srcOrd="1" destOrd="0" presId="urn:microsoft.com/office/officeart/2018/5/layout/IconLeafLabelList"/>
    <dgm:cxn modelId="{B85CABFC-9335-4095-A147-4D8E085C985D}" type="presParOf" srcId="{209DBC03-6B6F-4EEE-B13D-B75FA7217447}" destId="{0D556D84-E2D6-4A7D-B1C7-7509225496DB}" srcOrd="2" destOrd="0" presId="urn:microsoft.com/office/officeart/2018/5/layout/IconLeafLabelList"/>
    <dgm:cxn modelId="{3CA036AC-FABC-40CE-8F6A-C22479C8116B}" type="presParOf" srcId="{209DBC03-6B6F-4EEE-B13D-B75FA7217447}" destId="{B5866F93-1256-4AEA-899B-B4EBA501B1D2}" srcOrd="3" destOrd="0" presId="urn:microsoft.com/office/officeart/2018/5/layout/IconLeafLabelList"/>
    <dgm:cxn modelId="{0003759B-E02D-4E03-99BA-F7C27AAA34E9}" type="presParOf" srcId="{D178165E-F6C9-497F-B5F5-A1AE0C102CD1}" destId="{9CCA4482-BF4D-4C54-AFE6-15CB9698DC8E}" srcOrd="1" destOrd="0" presId="urn:microsoft.com/office/officeart/2018/5/layout/IconLeafLabelList"/>
    <dgm:cxn modelId="{898BDF87-CFC6-4B68-9CC6-3C6425963385}" type="presParOf" srcId="{D178165E-F6C9-497F-B5F5-A1AE0C102CD1}" destId="{36E84B39-F4FA-4E1D-B51F-292BA4AEB376}" srcOrd="2" destOrd="0" presId="urn:microsoft.com/office/officeart/2018/5/layout/IconLeafLabelList"/>
    <dgm:cxn modelId="{58FCB9A1-E5D0-4B37-B13F-3B5939250C72}" type="presParOf" srcId="{36E84B39-F4FA-4E1D-B51F-292BA4AEB376}" destId="{9DAB8A85-DDC5-4739-9E63-CD31DDFD60C0}" srcOrd="0" destOrd="0" presId="urn:microsoft.com/office/officeart/2018/5/layout/IconLeafLabelList"/>
    <dgm:cxn modelId="{68E05DC9-3091-4362-949E-B73AA411371D}" type="presParOf" srcId="{36E84B39-F4FA-4E1D-B51F-292BA4AEB376}" destId="{D6725858-E3BF-4B8D-AA8B-A1090EB31818}" srcOrd="1" destOrd="0" presId="urn:microsoft.com/office/officeart/2018/5/layout/IconLeafLabelList"/>
    <dgm:cxn modelId="{AFEB0D40-C7C4-48DF-8506-BA7484784AEE}" type="presParOf" srcId="{36E84B39-F4FA-4E1D-B51F-292BA4AEB376}" destId="{768D488B-2C10-4453-8CE0-863BD25B44BF}" srcOrd="2" destOrd="0" presId="urn:microsoft.com/office/officeart/2018/5/layout/IconLeafLabelList"/>
    <dgm:cxn modelId="{CB6B4E3A-EF06-4F65-9FB8-E9246C20992C}" type="presParOf" srcId="{36E84B39-F4FA-4E1D-B51F-292BA4AEB376}" destId="{DCB1DF34-A361-42D5-98E7-F0100FFB0E05}"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29E3338-6827-420B-872D-403B46BA652A}" type="doc">
      <dgm:prSet loTypeId="urn:microsoft.com/office/officeart/2005/8/layout/chevron1" loCatId="process" qsTypeId="urn:microsoft.com/office/officeart/2005/8/quickstyle/simple4" qsCatId="simple" csTypeId="urn:microsoft.com/office/officeart/2005/8/colors/accent1_2" csCatId="accent1" phldr="1"/>
      <dgm:spPr/>
      <dgm:t>
        <a:bodyPr/>
        <a:lstStyle/>
        <a:p>
          <a:endParaRPr lang="en-US"/>
        </a:p>
      </dgm:t>
    </dgm:pt>
    <dgm:pt modelId="{00D3D718-CC93-4CD0-84E2-B3F84C2ADB60}">
      <dgm:prSet/>
      <dgm:spPr/>
      <dgm:t>
        <a:bodyPr/>
        <a:lstStyle/>
        <a:p>
          <a:r>
            <a:rPr lang="en-US"/>
            <a:t>Established by motions</a:t>
          </a:r>
        </a:p>
      </dgm:t>
    </dgm:pt>
    <dgm:pt modelId="{308DF2EA-3B12-4659-A4BD-FA8E2BF53624}" type="parTrans" cxnId="{F898EDAF-E245-4B73-A814-D008DFE28F00}">
      <dgm:prSet/>
      <dgm:spPr/>
      <dgm:t>
        <a:bodyPr/>
        <a:lstStyle/>
        <a:p>
          <a:endParaRPr lang="en-US"/>
        </a:p>
      </dgm:t>
    </dgm:pt>
    <dgm:pt modelId="{880DC55A-D622-4DAB-9F97-E57B3F7212B1}" type="sibTrans" cxnId="{F898EDAF-E245-4B73-A814-D008DFE28F00}">
      <dgm:prSet/>
      <dgm:spPr/>
      <dgm:t>
        <a:bodyPr/>
        <a:lstStyle/>
        <a:p>
          <a:endParaRPr lang="en-US"/>
        </a:p>
      </dgm:t>
    </dgm:pt>
    <dgm:pt modelId="{3F62E170-E2F5-4E1D-9FD5-A24484B18B87}">
      <dgm:prSet/>
      <dgm:spPr/>
      <dgm:t>
        <a:bodyPr/>
        <a:lstStyle/>
        <a:p>
          <a:r>
            <a:rPr lang="en-US"/>
            <a:t>Established by long-standing traditions</a:t>
          </a:r>
        </a:p>
      </dgm:t>
    </dgm:pt>
    <dgm:pt modelId="{95F36AE1-41D0-4FAA-973C-FDE372A13E18}" type="parTrans" cxnId="{313C5C57-ECA0-4D73-8FB3-2CA8287A7C02}">
      <dgm:prSet/>
      <dgm:spPr/>
      <dgm:t>
        <a:bodyPr/>
        <a:lstStyle/>
        <a:p>
          <a:endParaRPr lang="en-US"/>
        </a:p>
      </dgm:t>
    </dgm:pt>
    <dgm:pt modelId="{3B61218D-A9D9-4332-9320-2B9E2A3CCCF9}" type="sibTrans" cxnId="{313C5C57-ECA0-4D73-8FB3-2CA8287A7C02}">
      <dgm:prSet/>
      <dgm:spPr/>
      <dgm:t>
        <a:bodyPr/>
        <a:lstStyle/>
        <a:p>
          <a:endParaRPr lang="en-US"/>
        </a:p>
      </dgm:t>
    </dgm:pt>
    <dgm:pt modelId="{1D839FBA-91DC-4B8F-8DD5-F313516CFDD8}" type="pres">
      <dgm:prSet presAssocID="{029E3338-6827-420B-872D-403B46BA652A}" presName="Name0" presStyleCnt="0">
        <dgm:presLayoutVars>
          <dgm:dir/>
          <dgm:animLvl val="lvl"/>
          <dgm:resizeHandles val="exact"/>
        </dgm:presLayoutVars>
      </dgm:prSet>
      <dgm:spPr/>
    </dgm:pt>
    <dgm:pt modelId="{0F2D8D21-2BF6-43C8-8E3C-549BE1BDF087}" type="pres">
      <dgm:prSet presAssocID="{00D3D718-CC93-4CD0-84E2-B3F84C2ADB60}" presName="parTxOnly" presStyleLbl="node1" presStyleIdx="0" presStyleCnt="2">
        <dgm:presLayoutVars>
          <dgm:chMax val="0"/>
          <dgm:chPref val="0"/>
          <dgm:bulletEnabled val="1"/>
        </dgm:presLayoutVars>
      </dgm:prSet>
      <dgm:spPr/>
    </dgm:pt>
    <dgm:pt modelId="{3D5330D9-3447-4FB4-BA1D-EA1595AF5FF5}" type="pres">
      <dgm:prSet presAssocID="{880DC55A-D622-4DAB-9F97-E57B3F7212B1}" presName="parTxOnlySpace" presStyleCnt="0"/>
      <dgm:spPr/>
    </dgm:pt>
    <dgm:pt modelId="{4C598967-5162-4535-807E-7D17526C25F4}" type="pres">
      <dgm:prSet presAssocID="{3F62E170-E2F5-4E1D-9FD5-A24484B18B87}" presName="parTxOnly" presStyleLbl="node1" presStyleIdx="1" presStyleCnt="2">
        <dgm:presLayoutVars>
          <dgm:chMax val="0"/>
          <dgm:chPref val="0"/>
          <dgm:bulletEnabled val="1"/>
        </dgm:presLayoutVars>
      </dgm:prSet>
      <dgm:spPr/>
    </dgm:pt>
  </dgm:ptLst>
  <dgm:cxnLst>
    <dgm:cxn modelId="{C70CA72F-EF7A-43B7-9188-9973024D1F83}" type="presOf" srcId="{029E3338-6827-420B-872D-403B46BA652A}" destId="{1D839FBA-91DC-4B8F-8DD5-F313516CFDD8}" srcOrd="0" destOrd="0" presId="urn:microsoft.com/office/officeart/2005/8/layout/chevron1"/>
    <dgm:cxn modelId="{313C5C57-ECA0-4D73-8FB3-2CA8287A7C02}" srcId="{029E3338-6827-420B-872D-403B46BA652A}" destId="{3F62E170-E2F5-4E1D-9FD5-A24484B18B87}" srcOrd="1" destOrd="0" parTransId="{95F36AE1-41D0-4FAA-973C-FDE372A13E18}" sibTransId="{3B61218D-A9D9-4332-9320-2B9E2A3CCCF9}"/>
    <dgm:cxn modelId="{914E1880-CB6E-4C60-8981-56BD35F687A1}" type="presOf" srcId="{3F62E170-E2F5-4E1D-9FD5-A24484B18B87}" destId="{4C598967-5162-4535-807E-7D17526C25F4}" srcOrd="0" destOrd="0" presId="urn:microsoft.com/office/officeart/2005/8/layout/chevron1"/>
    <dgm:cxn modelId="{F898EDAF-E245-4B73-A814-D008DFE28F00}" srcId="{029E3338-6827-420B-872D-403B46BA652A}" destId="{00D3D718-CC93-4CD0-84E2-B3F84C2ADB60}" srcOrd="0" destOrd="0" parTransId="{308DF2EA-3B12-4659-A4BD-FA8E2BF53624}" sibTransId="{880DC55A-D622-4DAB-9F97-E57B3F7212B1}"/>
    <dgm:cxn modelId="{650A68FB-B2FA-4C00-AC00-2B1BE8373B25}" type="presOf" srcId="{00D3D718-CC93-4CD0-84E2-B3F84C2ADB60}" destId="{0F2D8D21-2BF6-43C8-8E3C-549BE1BDF087}" srcOrd="0" destOrd="0" presId="urn:microsoft.com/office/officeart/2005/8/layout/chevron1"/>
    <dgm:cxn modelId="{89740983-29FC-4FD3-B9A5-B7C606E0B634}" type="presParOf" srcId="{1D839FBA-91DC-4B8F-8DD5-F313516CFDD8}" destId="{0F2D8D21-2BF6-43C8-8E3C-549BE1BDF087}" srcOrd="0" destOrd="0" presId="urn:microsoft.com/office/officeart/2005/8/layout/chevron1"/>
    <dgm:cxn modelId="{159D652B-9A1F-43AB-8DB1-31DC52BB8DCB}" type="presParOf" srcId="{1D839FBA-91DC-4B8F-8DD5-F313516CFDD8}" destId="{3D5330D9-3447-4FB4-BA1D-EA1595AF5FF5}" srcOrd="1" destOrd="0" presId="urn:microsoft.com/office/officeart/2005/8/layout/chevron1"/>
    <dgm:cxn modelId="{F04977F4-C549-47FC-9601-D05D70824B23}" type="presParOf" srcId="{1D839FBA-91DC-4B8F-8DD5-F313516CFDD8}" destId="{4C598967-5162-4535-807E-7D17526C25F4}" srcOrd="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0CB2FF-E510-4DD8-A339-9C8C9DCDAFBB}"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7130E098-3A8E-49E6-A02B-6700E10BBFF5}">
      <dgm:prSet custT="1"/>
      <dgm:spPr/>
      <dgm:t>
        <a:bodyPr/>
        <a:lstStyle/>
        <a:p>
          <a:r>
            <a:rPr lang="en-US" sz="3600" dirty="0"/>
            <a:t>Recognition</a:t>
          </a:r>
        </a:p>
      </dgm:t>
    </dgm:pt>
    <dgm:pt modelId="{DBE16E7D-3A9F-4FE4-813B-0AA6FCFC0309}" type="parTrans" cxnId="{76E7906F-6714-4777-8A29-B7E74224E658}">
      <dgm:prSet/>
      <dgm:spPr/>
      <dgm:t>
        <a:bodyPr/>
        <a:lstStyle/>
        <a:p>
          <a:endParaRPr lang="en-US"/>
        </a:p>
      </dgm:t>
    </dgm:pt>
    <dgm:pt modelId="{71CCA688-BFBB-477E-96C2-A8BBCA1BE310}" type="sibTrans" cxnId="{76E7906F-6714-4777-8A29-B7E74224E658}">
      <dgm:prSet/>
      <dgm:spPr/>
      <dgm:t>
        <a:bodyPr/>
        <a:lstStyle/>
        <a:p>
          <a:endParaRPr lang="en-US"/>
        </a:p>
      </dgm:t>
    </dgm:pt>
    <dgm:pt modelId="{3A94FE50-57D8-4EC5-930E-A475A658A7E3}">
      <dgm:prSet custT="1"/>
      <dgm:spPr/>
      <dgm:t>
        <a:bodyPr/>
        <a:lstStyle/>
        <a:p>
          <a:r>
            <a:rPr lang="en-US" sz="2800" dirty="0"/>
            <a:t>- Memorializing deceased members</a:t>
          </a:r>
        </a:p>
      </dgm:t>
    </dgm:pt>
    <dgm:pt modelId="{84D13289-92FF-460C-A687-0643C78553BA}" type="parTrans" cxnId="{360A89C6-17F2-408B-AD21-A0DC7A9B7EE0}">
      <dgm:prSet/>
      <dgm:spPr/>
      <dgm:t>
        <a:bodyPr/>
        <a:lstStyle/>
        <a:p>
          <a:endParaRPr lang="en-US"/>
        </a:p>
      </dgm:t>
    </dgm:pt>
    <dgm:pt modelId="{8321E69B-7CE8-4C4C-9FB0-710C35E4A580}" type="sibTrans" cxnId="{360A89C6-17F2-408B-AD21-A0DC7A9B7EE0}">
      <dgm:prSet/>
      <dgm:spPr/>
      <dgm:t>
        <a:bodyPr/>
        <a:lstStyle/>
        <a:p>
          <a:endParaRPr lang="en-US"/>
        </a:p>
      </dgm:t>
    </dgm:pt>
    <dgm:pt modelId="{47A4F24C-7CC4-480B-9112-FCCC946FC932}">
      <dgm:prSet custT="1"/>
      <dgm:spPr/>
      <dgm:t>
        <a:bodyPr/>
        <a:lstStyle/>
        <a:p>
          <a:r>
            <a:rPr lang="en-US" sz="2800" dirty="0"/>
            <a:t>- Mass intentions</a:t>
          </a:r>
        </a:p>
      </dgm:t>
    </dgm:pt>
    <dgm:pt modelId="{25489C09-9C0E-40E7-ABB5-D9FAD70F4635}" type="parTrans" cxnId="{AE4017FC-9BD6-4151-BA3B-F44A2DA3D768}">
      <dgm:prSet/>
      <dgm:spPr/>
      <dgm:t>
        <a:bodyPr/>
        <a:lstStyle/>
        <a:p>
          <a:endParaRPr lang="en-US"/>
        </a:p>
      </dgm:t>
    </dgm:pt>
    <dgm:pt modelId="{726943DE-3CF1-44EE-AE88-BDF0BBEA5107}" type="sibTrans" cxnId="{AE4017FC-9BD6-4151-BA3B-F44A2DA3D768}">
      <dgm:prSet/>
      <dgm:spPr/>
      <dgm:t>
        <a:bodyPr/>
        <a:lstStyle/>
        <a:p>
          <a:endParaRPr lang="en-US"/>
        </a:p>
      </dgm:t>
    </dgm:pt>
    <dgm:pt modelId="{AF6C0C52-13ED-43E3-A9C3-FA946EAA0937}">
      <dgm:prSet custT="1"/>
      <dgm:spPr/>
      <dgm:t>
        <a:bodyPr/>
        <a:lstStyle/>
        <a:p>
          <a:r>
            <a:rPr lang="en-US" sz="2800" dirty="0"/>
            <a:t>- Honorariums/travel allowance/gift to guests </a:t>
          </a:r>
        </a:p>
      </dgm:t>
    </dgm:pt>
    <dgm:pt modelId="{E31F0526-68AF-4AEC-86F2-D71592EA0FA0}" type="parTrans" cxnId="{EC019364-9537-42A1-9606-31257224DA03}">
      <dgm:prSet/>
      <dgm:spPr/>
      <dgm:t>
        <a:bodyPr/>
        <a:lstStyle/>
        <a:p>
          <a:endParaRPr lang="en-US"/>
        </a:p>
      </dgm:t>
    </dgm:pt>
    <dgm:pt modelId="{AA3BF016-B606-4EA7-972B-F0CEF6019FD0}" type="sibTrans" cxnId="{EC019364-9537-42A1-9606-31257224DA03}">
      <dgm:prSet/>
      <dgm:spPr/>
      <dgm:t>
        <a:bodyPr/>
        <a:lstStyle/>
        <a:p>
          <a:endParaRPr lang="en-US"/>
        </a:p>
      </dgm:t>
    </dgm:pt>
    <dgm:pt modelId="{24DCD6BE-F6A6-4D67-9715-9CAF3435EEC1}">
      <dgm:prSet custT="1"/>
      <dgm:spPr/>
      <dgm:t>
        <a:bodyPr/>
        <a:lstStyle/>
        <a:p>
          <a:r>
            <a:rPr lang="en-US" sz="2800" dirty="0"/>
            <a:t>- Remembrances for members</a:t>
          </a:r>
        </a:p>
      </dgm:t>
    </dgm:pt>
    <dgm:pt modelId="{46901EA0-3A51-42DC-978D-D0FD1D308BBB}" type="parTrans" cxnId="{E9EB947B-7484-42C8-82F6-5950A40A822D}">
      <dgm:prSet/>
      <dgm:spPr/>
      <dgm:t>
        <a:bodyPr/>
        <a:lstStyle/>
        <a:p>
          <a:endParaRPr lang="en-US"/>
        </a:p>
      </dgm:t>
    </dgm:pt>
    <dgm:pt modelId="{3C6A0BA5-1491-48DF-A8A7-F5B9467772B9}" type="sibTrans" cxnId="{E9EB947B-7484-42C8-82F6-5950A40A822D}">
      <dgm:prSet/>
      <dgm:spPr/>
      <dgm:t>
        <a:bodyPr/>
        <a:lstStyle/>
        <a:p>
          <a:endParaRPr lang="en-US"/>
        </a:p>
      </dgm:t>
    </dgm:pt>
    <dgm:pt modelId="{6921C076-BD62-442F-829F-62462078EED1}">
      <dgm:prSet custT="1"/>
      <dgm:spPr/>
      <dgm:t>
        <a:bodyPr/>
        <a:lstStyle/>
        <a:p>
          <a:r>
            <a:rPr lang="en-US" sz="2800" dirty="0"/>
            <a:t>- Presentations of pins/awards</a:t>
          </a:r>
        </a:p>
      </dgm:t>
    </dgm:pt>
    <dgm:pt modelId="{947629EE-8B09-4EAF-97BA-B0F69D8A0A0D}" type="parTrans" cxnId="{27E81C3E-587C-4A35-AA57-BCD4A92523C9}">
      <dgm:prSet/>
      <dgm:spPr/>
      <dgm:t>
        <a:bodyPr/>
        <a:lstStyle/>
        <a:p>
          <a:endParaRPr lang="en-US"/>
        </a:p>
      </dgm:t>
    </dgm:pt>
    <dgm:pt modelId="{FF81DB9E-4943-47B9-A681-0D51F3B70BC2}" type="sibTrans" cxnId="{27E81C3E-587C-4A35-AA57-BCD4A92523C9}">
      <dgm:prSet/>
      <dgm:spPr/>
      <dgm:t>
        <a:bodyPr/>
        <a:lstStyle/>
        <a:p>
          <a:endParaRPr lang="en-US"/>
        </a:p>
      </dgm:t>
    </dgm:pt>
    <dgm:pt modelId="{80B5D715-13E5-4053-8090-06006F071F63}" type="pres">
      <dgm:prSet presAssocID="{1B0CB2FF-E510-4DD8-A339-9C8C9DCDAFBB}" presName="vert0" presStyleCnt="0">
        <dgm:presLayoutVars>
          <dgm:dir/>
          <dgm:animOne val="branch"/>
          <dgm:animLvl val="lvl"/>
        </dgm:presLayoutVars>
      </dgm:prSet>
      <dgm:spPr/>
    </dgm:pt>
    <dgm:pt modelId="{DEE604EE-0C2A-456C-B45C-27228355E4BB}" type="pres">
      <dgm:prSet presAssocID="{7130E098-3A8E-49E6-A02B-6700E10BBFF5}" presName="thickLine" presStyleLbl="alignNode1" presStyleIdx="0" presStyleCnt="6"/>
      <dgm:spPr/>
    </dgm:pt>
    <dgm:pt modelId="{4A71469F-5F36-4090-989D-97222B7A310D}" type="pres">
      <dgm:prSet presAssocID="{7130E098-3A8E-49E6-A02B-6700E10BBFF5}" presName="horz1" presStyleCnt="0"/>
      <dgm:spPr/>
    </dgm:pt>
    <dgm:pt modelId="{10EC768F-05DD-4CF6-A4A7-1880C21A5AC8}" type="pres">
      <dgm:prSet presAssocID="{7130E098-3A8E-49E6-A02B-6700E10BBFF5}" presName="tx1" presStyleLbl="revTx" presStyleIdx="0" presStyleCnt="6"/>
      <dgm:spPr/>
    </dgm:pt>
    <dgm:pt modelId="{490797B9-E431-4462-BFE8-9CB877AFD0E6}" type="pres">
      <dgm:prSet presAssocID="{7130E098-3A8E-49E6-A02B-6700E10BBFF5}" presName="vert1" presStyleCnt="0"/>
      <dgm:spPr/>
    </dgm:pt>
    <dgm:pt modelId="{565C8843-DBC0-4484-83EE-B2FF8B49CC3F}" type="pres">
      <dgm:prSet presAssocID="{3A94FE50-57D8-4EC5-930E-A475A658A7E3}" presName="thickLine" presStyleLbl="alignNode1" presStyleIdx="1" presStyleCnt="6"/>
      <dgm:spPr/>
    </dgm:pt>
    <dgm:pt modelId="{60534856-8EAE-4D7D-9A1A-3B134930FFD4}" type="pres">
      <dgm:prSet presAssocID="{3A94FE50-57D8-4EC5-930E-A475A658A7E3}" presName="horz1" presStyleCnt="0"/>
      <dgm:spPr/>
    </dgm:pt>
    <dgm:pt modelId="{151D47E8-BB5B-4A61-989D-A56230580E0A}" type="pres">
      <dgm:prSet presAssocID="{3A94FE50-57D8-4EC5-930E-A475A658A7E3}" presName="tx1" presStyleLbl="revTx" presStyleIdx="1" presStyleCnt="6"/>
      <dgm:spPr/>
    </dgm:pt>
    <dgm:pt modelId="{D4173ED3-0AAB-4BF1-8AE2-6847B70CE881}" type="pres">
      <dgm:prSet presAssocID="{3A94FE50-57D8-4EC5-930E-A475A658A7E3}" presName="vert1" presStyleCnt="0"/>
      <dgm:spPr/>
    </dgm:pt>
    <dgm:pt modelId="{933F7DD7-DDA3-4594-B8B0-AA8932BAF023}" type="pres">
      <dgm:prSet presAssocID="{47A4F24C-7CC4-480B-9112-FCCC946FC932}" presName="thickLine" presStyleLbl="alignNode1" presStyleIdx="2" presStyleCnt="6"/>
      <dgm:spPr/>
    </dgm:pt>
    <dgm:pt modelId="{ECFA73DC-FCE3-4D59-9594-AE7FD3152ECE}" type="pres">
      <dgm:prSet presAssocID="{47A4F24C-7CC4-480B-9112-FCCC946FC932}" presName="horz1" presStyleCnt="0"/>
      <dgm:spPr/>
    </dgm:pt>
    <dgm:pt modelId="{4AF6CD27-3593-43F7-9AAF-92A17B167019}" type="pres">
      <dgm:prSet presAssocID="{47A4F24C-7CC4-480B-9112-FCCC946FC932}" presName="tx1" presStyleLbl="revTx" presStyleIdx="2" presStyleCnt="6"/>
      <dgm:spPr/>
    </dgm:pt>
    <dgm:pt modelId="{5BAF4763-E2B6-4010-A347-0DF151363228}" type="pres">
      <dgm:prSet presAssocID="{47A4F24C-7CC4-480B-9112-FCCC946FC932}" presName="vert1" presStyleCnt="0"/>
      <dgm:spPr/>
    </dgm:pt>
    <dgm:pt modelId="{05826FC5-90E9-4BCE-A263-F9DA8B2D3BF4}" type="pres">
      <dgm:prSet presAssocID="{AF6C0C52-13ED-43E3-A9C3-FA946EAA0937}" presName="thickLine" presStyleLbl="alignNode1" presStyleIdx="3" presStyleCnt="6"/>
      <dgm:spPr/>
    </dgm:pt>
    <dgm:pt modelId="{B25ACC75-2AC3-49D0-AB9B-E71F861EBA20}" type="pres">
      <dgm:prSet presAssocID="{AF6C0C52-13ED-43E3-A9C3-FA946EAA0937}" presName="horz1" presStyleCnt="0"/>
      <dgm:spPr/>
    </dgm:pt>
    <dgm:pt modelId="{9667A36A-2561-475A-8B7A-797DD3EE7559}" type="pres">
      <dgm:prSet presAssocID="{AF6C0C52-13ED-43E3-A9C3-FA946EAA0937}" presName="tx1" presStyleLbl="revTx" presStyleIdx="3" presStyleCnt="6"/>
      <dgm:spPr/>
    </dgm:pt>
    <dgm:pt modelId="{8C83BFB9-48C9-4F71-A165-7236FAB5802E}" type="pres">
      <dgm:prSet presAssocID="{AF6C0C52-13ED-43E3-A9C3-FA946EAA0937}" presName="vert1" presStyleCnt="0"/>
      <dgm:spPr/>
    </dgm:pt>
    <dgm:pt modelId="{CA59C3AE-0196-4D94-B3D3-B89D9968956F}" type="pres">
      <dgm:prSet presAssocID="{24DCD6BE-F6A6-4D67-9715-9CAF3435EEC1}" presName="thickLine" presStyleLbl="alignNode1" presStyleIdx="4" presStyleCnt="6"/>
      <dgm:spPr/>
    </dgm:pt>
    <dgm:pt modelId="{AD89ECDE-1A48-427B-8BEF-DECCACA46607}" type="pres">
      <dgm:prSet presAssocID="{24DCD6BE-F6A6-4D67-9715-9CAF3435EEC1}" presName="horz1" presStyleCnt="0"/>
      <dgm:spPr/>
    </dgm:pt>
    <dgm:pt modelId="{76C7419F-5B4D-407A-AD8C-89E7038C0D85}" type="pres">
      <dgm:prSet presAssocID="{24DCD6BE-F6A6-4D67-9715-9CAF3435EEC1}" presName="tx1" presStyleLbl="revTx" presStyleIdx="4" presStyleCnt="6"/>
      <dgm:spPr/>
    </dgm:pt>
    <dgm:pt modelId="{6C5C329E-5D82-4186-8186-76F927C701CD}" type="pres">
      <dgm:prSet presAssocID="{24DCD6BE-F6A6-4D67-9715-9CAF3435EEC1}" presName="vert1" presStyleCnt="0"/>
      <dgm:spPr/>
    </dgm:pt>
    <dgm:pt modelId="{DFE1E27E-3D19-450C-82E2-7CE80EFF43DE}" type="pres">
      <dgm:prSet presAssocID="{6921C076-BD62-442F-829F-62462078EED1}" presName="thickLine" presStyleLbl="alignNode1" presStyleIdx="5" presStyleCnt="6"/>
      <dgm:spPr/>
    </dgm:pt>
    <dgm:pt modelId="{47691FF1-2DBD-4F30-A1FA-A34AA8F683BF}" type="pres">
      <dgm:prSet presAssocID="{6921C076-BD62-442F-829F-62462078EED1}" presName="horz1" presStyleCnt="0"/>
      <dgm:spPr/>
    </dgm:pt>
    <dgm:pt modelId="{3D99EA0C-1A8F-42EC-91CC-872CBFBE0068}" type="pres">
      <dgm:prSet presAssocID="{6921C076-BD62-442F-829F-62462078EED1}" presName="tx1" presStyleLbl="revTx" presStyleIdx="5" presStyleCnt="6"/>
      <dgm:spPr/>
    </dgm:pt>
    <dgm:pt modelId="{AE126D13-F5E1-4652-B3FC-121B18C5DDFA}" type="pres">
      <dgm:prSet presAssocID="{6921C076-BD62-442F-829F-62462078EED1}" presName="vert1" presStyleCnt="0"/>
      <dgm:spPr/>
    </dgm:pt>
  </dgm:ptLst>
  <dgm:cxnLst>
    <dgm:cxn modelId="{5ED12D0A-45CD-4331-848A-4CDA5D682887}" type="presOf" srcId="{6921C076-BD62-442F-829F-62462078EED1}" destId="{3D99EA0C-1A8F-42EC-91CC-872CBFBE0068}" srcOrd="0" destOrd="0" presId="urn:microsoft.com/office/officeart/2008/layout/LinedList"/>
    <dgm:cxn modelId="{347F6434-0FEB-4B87-B129-EB9CFE267606}" type="presOf" srcId="{AF6C0C52-13ED-43E3-A9C3-FA946EAA0937}" destId="{9667A36A-2561-475A-8B7A-797DD3EE7559}" srcOrd="0" destOrd="0" presId="urn:microsoft.com/office/officeart/2008/layout/LinedList"/>
    <dgm:cxn modelId="{27E81C3E-587C-4A35-AA57-BCD4A92523C9}" srcId="{1B0CB2FF-E510-4DD8-A339-9C8C9DCDAFBB}" destId="{6921C076-BD62-442F-829F-62462078EED1}" srcOrd="5" destOrd="0" parTransId="{947629EE-8B09-4EAF-97BA-B0F69D8A0A0D}" sibTransId="{FF81DB9E-4943-47B9-A681-0D51F3B70BC2}"/>
    <dgm:cxn modelId="{EC019364-9537-42A1-9606-31257224DA03}" srcId="{1B0CB2FF-E510-4DD8-A339-9C8C9DCDAFBB}" destId="{AF6C0C52-13ED-43E3-A9C3-FA946EAA0937}" srcOrd="3" destOrd="0" parTransId="{E31F0526-68AF-4AEC-86F2-D71592EA0FA0}" sibTransId="{AA3BF016-B606-4EA7-972B-F0CEF6019FD0}"/>
    <dgm:cxn modelId="{12D2146E-4F94-412F-9E6D-2630EBE918B7}" type="presOf" srcId="{1B0CB2FF-E510-4DD8-A339-9C8C9DCDAFBB}" destId="{80B5D715-13E5-4053-8090-06006F071F63}" srcOrd="0" destOrd="0" presId="urn:microsoft.com/office/officeart/2008/layout/LinedList"/>
    <dgm:cxn modelId="{76E7906F-6714-4777-8A29-B7E74224E658}" srcId="{1B0CB2FF-E510-4DD8-A339-9C8C9DCDAFBB}" destId="{7130E098-3A8E-49E6-A02B-6700E10BBFF5}" srcOrd="0" destOrd="0" parTransId="{DBE16E7D-3A9F-4FE4-813B-0AA6FCFC0309}" sibTransId="{71CCA688-BFBB-477E-96C2-A8BBCA1BE310}"/>
    <dgm:cxn modelId="{E9EB947B-7484-42C8-82F6-5950A40A822D}" srcId="{1B0CB2FF-E510-4DD8-A339-9C8C9DCDAFBB}" destId="{24DCD6BE-F6A6-4D67-9715-9CAF3435EEC1}" srcOrd="4" destOrd="0" parTransId="{46901EA0-3A51-42DC-978D-D0FD1D308BBB}" sibTransId="{3C6A0BA5-1491-48DF-A8A7-F5B9467772B9}"/>
    <dgm:cxn modelId="{360A89C6-17F2-408B-AD21-A0DC7A9B7EE0}" srcId="{1B0CB2FF-E510-4DD8-A339-9C8C9DCDAFBB}" destId="{3A94FE50-57D8-4EC5-930E-A475A658A7E3}" srcOrd="1" destOrd="0" parTransId="{84D13289-92FF-460C-A687-0643C78553BA}" sibTransId="{8321E69B-7CE8-4C4C-9FB0-710C35E4A580}"/>
    <dgm:cxn modelId="{11935BCC-532B-48E5-BF32-846CC09100A2}" type="presOf" srcId="{7130E098-3A8E-49E6-A02B-6700E10BBFF5}" destId="{10EC768F-05DD-4CF6-A4A7-1880C21A5AC8}" srcOrd="0" destOrd="0" presId="urn:microsoft.com/office/officeart/2008/layout/LinedList"/>
    <dgm:cxn modelId="{D9FA2FE0-71B4-4BCD-8A85-1D2804119B94}" type="presOf" srcId="{3A94FE50-57D8-4EC5-930E-A475A658A7E3}" destId="{151D47E8-BB5B-4A61-989D-A56230580E0A}" srcOrd="0" destOrd="0" presId="urn:microsoft.com/office/officeart/2008/layout/LinedList"/>
    <dgm:cxn modelId="{F47FFCF0-A22E-4EE1-94D6-6C0E9437F304}" type="presOf" srcId="{24DCD6BE-F6A6-4D67-9715-9CAF3435EEC1}" destId="{76C7419F-5B4D-407A-AD8C-89E7038C0D85}" srcOrd="0" destOrd="0" presId="urn:microsoft.com/office/officeart/2008/layout/LinedList"/>
    <dgm:cxn modelId="{5EA92CF2-E8BE-486F-B012-E4852112B547}" type="presOf" srcId="{47A4F24C-7CC4-480B-9112-FCCC946FC932}" destId="{4AF6CD27-3593-43F7-9AAF-92A17B167019}" srcOrd="0" destOrd="0" presId="urn:microsoft.com/office/officeart/2008/layout/LinedList"/>
    <dgm:cxn modelId="{AE4017FC-9BD6-4151-BA3B-F44A2DA3D768}" srcId="{1B0CB2FF-E510-4DD8-A339-9C8C9DCDAFBB}" destId="{47A4F24C-7CC4-480B-9112-FCCC946FC932}" srcOrd="2" destOrd="0" parTransId="{25489C09-9C0E-40E7-ABB5-D9FAD70F4635}" sibTransId="{726943DE-3CF1-44EE-AE88-BDF0BBEA5107}"/>
    <dgm:cxn modelId="{47804038-3BFA-471F-9B68-BA8031A1F475}" type="presParOf" srcId="{80B5D715-13E5-4053-8090-06006F071F63}" destId="{DEE604EE-0C2A-456C-B45C-27228355E4BB}" srcOrd="0" destOrd="0" presId="urn:microsoft.com/office/officeart/2008/layout/LinedList"/>
    <dgm:cxn modelId="{A987A1F5-AE09-4185-B237-478DA6F0E4A8}" type="presParOf" srcId="{80B5D715-13E5-4053-8090-06006F071F63}" destId="{4A71469F-5F36-4090-989D-97222B7A310D}" srcOrd="1" destOrd="0" presId="urn:microsoft.com/office/officeart/2008/layout/LinedList"/>
    <dgm:cxn modelId="{8F58F697-FFFF-43F6-AF90-B432B2D346A1}" type="presParOf" srcId="{4A71469F-5F36-4090-989D-97222B7A310D}" destId="{10EC768F-05DD-4CF6-A4A7-1880C21A5AC8}" srcOrd="0" destOrd="0" presId="urn:microsoft.com/office/officeart/2008/layout/LinedList"/>
    <dgm:cxn modelId="{005F69BF-B98C-4F69-8FB0-E84BCF6583B8}" type="presParOf" srcId="{4A71469F-5F36-4090-989D-97222B7A310D}" destId="{490797B9-E431-4462-BFE8-9CB877AFD0E6}" srcOrd="1" destOrd="0" presId="urn:microsoft.com/office/officeart/2008/layout/LinedList"/>
    <dgm:cxn modelId="{3C6EE313-1B95-4508-BCF1-E4E5E6FB0DFD}" type="presParOf" srcId="{80B5D715-13E5-4053-8090-06006F071F63}" destId="{565C8843-DBC0-4484-83EE-B2FF8B49CC3F}" srcOrd="2" destOrd="0" presId="urn:microsoft.com/office/officeart/2008/layout/LinedList"/>
    <dgm:cxn modelId="{086A6DD6-C9AE-4B31-ADA3-BF51CC8935A4}" type="presParOf" srcId="{80B5D715-13E5-4053-8090-06006F071F63}" destId="{60534856-8EAE-4D7D-9A1A-3B134930FFD4}" srcOrd="3" destOrd="0" presId="urn:microsoft.com/office/officeart/2008/layout/LinedList"/>
    <dgm:cxn modelId="{C6292092-18E2-4B5D-9621-486BB323BFEE}" type="presParOf" srcId="{60534856-8EAE-4D7D-9A1A-3B134930FFD4}" destId="{151D47E8-BB5B-4A61-989D-A56230580E0A}" srcOrd="0" destOrd="0" presId="urn:microsoft.com/office/officeart/2008/layout/LinedList"/>
    <dgm:cxn modelId="{3C5A6ADD-7E6D-480A-8E6C-D9EDA28015BE}" type="presParOf" srcId="{60534856-8EAE-4D7D-9A1A-3B134930FFD4}" destId="{D4173ED3-0AAB-4BF1-8AE2-6847B70CE881}" srcOrd="1" destOrd="0" presId="urn:microsoft.com/office/officeart/2008/layout/LinedList"/>
    <dgm:cxn modelId="{5CB6DD19-359B-4EDA-8210-A841DEFD2905}" type="presParOf" srcId="{80B5D715-13E5-4053-8090-06006F071F63}" destId="{933F7DD7-DDA3-4594-B8B0-AA8932BAF023}" srcOrd="4" destOrd="0" presId="urn:microsoft.com/office/officeart/2008/layout/LinedList"/>
    <dgm:cxn modelId="{5822F39B-52C4-429C-B9BE-E912B78FEE24}" type="presParOf" srcId="{80B5D715-13E5-4053-8090-06006F071F63}" destId="{ECFA73DC-FCE3-4D59-9594-AE7FD3152ECE}" srcOrd="5" destOrd="0" presId="urn:microsoft.com/office/officeart/2008/layout/LinedList"/>
    <dgm:cxn modelId="{3FFFA43C-C10E-49F3-BC39-91A514EEBB53}" type="presParOf" srcId="{ECFA73DC-FCE3-4D59-9594-AE7FD3152ECE}" destId="{4AF6CD27-3593-43F7-9AAF-92A17B167019}" srcOrd="0" destOrd="0" presId="urn:microsoft.com/office/officeart/2008/layout/LinedList"/>
    <dgm:cxn modelId="{6602612D-7738-42C6-912D-EE1E12976F20}" type="presParOf" srcId="{ECFA73DC-FCE3-4D59-9594-AE7FD3152ECE}" destId="{5BAF4763-E2B6-4010-A347-0DF151363228}" srcOrd="1" destOrd="0" presId="urn:microsoft.com/office/officeart/2008/layout/LinedList"/>
    <dgm:cxn modelId="{C0EC0517-65F2-456B-8DA8-C2CED0B76819}" type="presParOf" srcId="{80B5D715-13E5-4053-8090-06006F071F63}" destId="{05826FC5-90E9-4BCE-A263-F9DA8B2D3BF4}" srcOrd="6" destOrd="0" presId="urn:microsoft.com/office/officeart/2008/layout/LinedList"/>
    <dgm:cxn modelId="{B802DDB7-3840-43B2-AE53-1470790B5672}" type="presParOf" srcId="{80B5D715-13E5-4053-8090-06006F071F63}" destId="{B25ACC75-2AC3-49D0-AB9B-E71F861EBA20}" srcOrd="7" destOrd="0" presId="urn:microsoft.com/office/officeart/2008/layout/LinedList"/>
    <dgm:cxn modelId="{51F9AE23-79DD-47A9-8AD9-6F8F74539052}" type="presParOf" srcId="{B25ACC75-2AC3-49D0-AB9B-E71F861EBA20}" destId="{9667A36A-2561-475A-8B7A-797DD3EE7559}" srcOrd="0" destOrd="0" presId="urn:microsoft.com/office/officeart/2008/layout/LinedList"/>
    <dgm:cxn modelId="{40F57EB2-C75C-4D67-95B0-CB032616DDB8}" type="presParOf" srcId="{B25ACC75-2AC3-49D0-AB9B-E71F861EBA20}" destId="{8C83BFB9-48C9-4F71-A165-7236FAB5802E}" srcOrd="1" destOrd="0" presId="urn:microsoft.com/office/officeart/2008/layout/LinedList"/>
    <dgm:cxn modelId="{C83E3EE4-1E87-48E2-A545-145A16EDD729}" type="presParOf" srcId="{80B5D715-13E5-4053-8090-06006F071F63}" destId="{CA59C3AE-0196-4D94-B3D3-B89D9968956F}" srcOrd="8" destOrd="0" presId="urn:microsoft.com/office/officeart/2008/layout/LinedList"/>
    <dgm:cxn modelId="{B2C99259-CC9B-4D05-87CF-A433E2838206}" type="presParOf" srcId="{80B5D715-13E5-4053-8090-06006F071F63}" destId="{AD89ECDE-1A48-427B-8BEF-DECCACA46607}" srcOrd="9" destOrd="0" presId="urn:microsoft.com/office/officeart/2008/layout/LinedList"/>
    <dgm:cxn modelId="{DFA898F5-4371-472A-89F4-D552DBB58082}" type="presParOf" srcId="{AD89ECDE-1A48-427B-8BEF-DECCACA46607}" destId="{76C7419F-5B4D-407A-AD8C-89E7038C0D85}" srcOrd="0" destOrd="0" presId="urn:microsoft.com/office/officeart/2008/layout/LinedList"/>
    <dgm:cxn modelId="{7773ED78-702A-4A34-9B40-D5DD92393EC4}" type="presParOf" srcId="{AD89ECDE-1A48-427B-8BEF-DECCACA46607}" destId="{6C5C329E-5D82-4186-8186-76F927C701CD}" srcOrd="1" destOrd="0" presId="urn:microsoft.com/office/officeart/2008/layout/LinedList"/>
    <dgm:cxn modelId="{3949379A-5BFD-45DA-A1CA-3D97753C540A}" type="presParOf" srcId="{80B5D715-13E5-4053-8090-06006F071F63}" destId="{DFE1E27E-3D19-450C-82E2-7CE80EFF43DE}" srcOrd="10" destOrd="0" presId="urn:microsoft.com/office/officeart/2008/layout/LinedList"/>
    <dgm:cxn modelId="{6BC39669-701B-4516-8A66-675301F2ADE0}" type="presParOf" srcId="{80B5D715-13E5-4053-8090-06006F071F63}" destId="{47691FF1-2DBD-4F30-A1FA-A34AA8F683BF}" srcOrd="11" destOrd="0" presId="urn:microsoft.com/office/officeart/2008/layout/LinedList"/>
    <dgm:cxn modelId="{3C929E27-877D-48BB-8608-FAF0CCC98CE3}" type="presParOf" srcId="{47691FF1-2DBD-4F30-A1FA-A34AA8F683BF}" destId="{3D99EA0C-1A8F-42EC-91CC-872CBFBE0068}" srcOrd="0" destOrd="0" presId="urn:microsoft.com/office/officeart/2008/layout/LinedList"/>
    <dgm:cxn modelId="{0978FF79-3976-4E4B-B619-7493C52B595E}" type="presParOf" srcId="{47691FF1-2DBD-4F30-A1FA-A34AA8F683BF}" destId="{AE126D13-F5E1-4652-B3FC-121B18C5DDF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02DA2CD-23DD-4F9D-95FA-A04FE75591A8}"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21F36895-A6DF-4174-B1DD-B4361CC5EDC4}">
      <dgm:prSet custT="1"/>
      <dgm:spPr/>
      <dgm:t>
        <a:bodyPr/>
        <a:lstStyle/>
        <a:p>
          <a:r>
            <a:rPr lang="en-US" sz="3600" dirty="0"/>
            <a:t>Financials</a:t>
          </a:r>
        </a:p>
      </dgm:t>
    </dgm:pt>
    <dgm:pt modelId="{690DD0DB-3166-44FC-970F-B640E54180A3}" type="parTrans" cxnId="{6F70BE99-BF9C-4F63-BD66-01B669B711BC}">
      <dgm:prSet/>
      <dgm:spPr/>
      <dgm:t>
        <a:bodyPr/>
        <a:lstStyle/>
        <a:p>
          <a:endParaRPr lang="en-US"/>
        </a:p>
      </dgm:t>
    </dgm:pt>
    <dgm:pt modelId="{2E95F25E-A067-4507-95E9-C8B4EAB60E33}" type="sibTrans" cxnId="{6F70BE99-BF9C-4F63-BD66-01B669B711BC}">
      <dgm:prSet/>
      <dgm:spPr/>
      <dgm:t>
        <a:bodyPr/>
        <a:lstStyle/>
        <a:p>
          <a:endParaRPr lang="en-US"/>
        </a:p>
      </dgm:t>
    </dgm:pt>
    <dgm:pt modelId="{7117AF18-FEC0-418E-A67D-856C4D59641C}">
      <dgm:prSet custT="1"/>
      <dgm:spPr/>
      <dgm:t>
        <a:bodyPr/>
        <a:lstStyle/>
        <a:p>
          <a:r>
            <a:rPr lang="en-US" sz="2300" dirty="0"/>
            <a:t>- </a:t>
          </a:r>
          <a:r>
            <a:rPr lang="en-US" sz="2800" dirty="0"/>
            <a:t>preparation and presentation of council budget </a:t>
          </a:r>
        </a:p>
      </dgm:t>
    </dgm:pt>
    <dgm:pt modelId="{845D725C-B949-4F27-AEF6-FC9E8198F490}" type="parTrans" cxnId="{9893FAE8-D4D7-4214-9CB7-DB098462A96B}">
      <dgm:prSet/>
      <dgm:spPr/>
      <dgm:t>
        <a:bodyPr/>
        <a:lstStyle/>
        <a:p>
          <a:endParaRPr lang="en-US"/>
        </a:p>
      </dgm:t>
    </dgm:pt>
    <dgm:pt modelId="{28770879-0E41-4F8C-B482-FA8A35A80FC4}" type="sibTrans" cxnId="{9893FAE8-D4D7-4214-9CB7-DB098462A96B}">
      <dgm:prSet/>
      <dgm:spPr/>
      <dgm:t>
        <a:bodyPr/>
        <a:lstStyle/>
        <a:p>
          <a:endParaRPr lang="en-US"/>
        </a:p>
      </dgm:t>
    </dgm:pt>
    <dgm:pt modelId="{C721D380-9003-44EC-95B8-3842AB20F7D8}">
      <dgm:prSet custT="1"/>
      <dgm:spPr/>
      <dgm:t>
        <a:bodyPr/>
        <a:lstStyle/>
        <a:p>
          <a:r>
            <a:rPr lang="en-US" sz="2300" dirty="0"/>
            <a:t>- </a:t>
          </a:r>
          <a:r>
            <a:rPr lang="en-US" sz="2800" dirty="0"/>
            <a:t>paid expenses for voting/accredited delegates to diocesan convention</a:t>
          </a:r>
        </a:p>
      </dgm:t>
    </dgm:pt>
    <dgm:pt modelId="{3F724F1A-D08F-44F1-82CC-036D11DD5120}" type="parTrans" cxnId="{D7331F53-E92E-4794-B22A-14706C6E9842}">
      <dgm:prSet/>
      <dgm:spPr/>
      <dgm:t>
        <a:bodyPr/>
        <a:lstStyle/>
        <a:p>
          <a:endParaRPr lang="en-US"/>
        </a:p>
      </dgm:t>
    </dgm:pt>
    <dgm:pt modelId="{1EA06083-9218-4978-805E-CC9F8F233FCA}" type="sibTrans" cxnId="{D7331F53-E92E-4794-B22A-14706C6E9842}">
      <dgm:prSet/>
      <dgm:spPr/>
      <dgm:t>
        <a:bodyPr/>
        <a:lstStyle/>
        <a:p>
          <a:endParaRPr lang="en-US"/>
        </a:p>
      </dgm:t>
    </dgm:pt>
    <dgm:pt modelId="{F245F020-92DC-4BA8-BB33-1B15B8E5A114}">
      <dgm:prSet custT="1"/>
      <dgm:spPr/>
      <dgm:t>
        <a:bodyPr/>
        <a:lstStyle/>
        <a:p>
          <a:r>
            <a:rPr lang="en-US" sz="2300" dirty="0"/>
            <a:t>- </a:t>
          </a:r>
          <a:r>
            <a:rPr lang="en-US" sz="2800" dirty="0"/>
            <a:t>paid expenses for members or delegates to other conventions </a:t>
          </a:r>
        </a:p>
      </dgm:t>
    </dgm:pt>
    <dgm:pt modelId="{5A70F959-BE74-4793-9A26-8E2D8695FA0E}" type="parTrans" cxnId="{832C24CD-F3B5-4DC7-A14A-811196155832}">
      <dgm:prSet/>
      <dgm:spPr/>
      <dgm:t>
        <a:bodyPr/>
        <a:lstStyle/>
        <a:p>
          <a:endParaRPr lang="en-US"/>
        </a:p>
      </dgm:t>
    </dgm:pt>
    <dgm:pt modelId="{20CB8A29-6092-4886-AD98-4913384C468B}" type="sibTrans" cxnId="{832C24CD-F3B5-4DC7-A14A-811196155832}">
      <dgm:prSet/>
      <dgm:spPr/>
      <dgm:t>
        <a:bodyPr/>
        <a:lstStyle/>
        <a:p>
          <a:endParaRPr lang="en-US"/>
        </a:p>
      </dgm:t>
    </dgm:pt>
    <dgm:pt modelId="{F72A652E-805E-4A97-9BAD-0B9A531EF950}">
      <dgm:prSet custT="1"/>
      <dgm:spPr/>
      <dgm:t>
        <a:bodyPr/>
        <a:lstStyle/>
        <a:p>
          <a:r>
            <a:rPr lang="en-US" sz="2300" dirty="0"/>
            <a:t>- </a:t>
          </a:r>
          <a:r>
            <a:rPr lang="en-US" sz="2800" dirty="0"/>
            <a:t>travel and/or allowable expenses for other meetings, especially for the council president </a:t>
          </a:r>
        </a:p>
      </dgm:t>
    </dgm:pt>
    <dgm:pt modelId="{D874AB1D-6DF4-474A-8C04-156CAA857C47}" type="parTrans" cxnId="{9200D7E1-C466-49F9-AF94-7316F7A6C795}">
      <dgm:prSet/>
      <dgm:spPr/>
      <dgm:t>
        <a:bodyPr/>
        <a:lstStyle/>
        <a:p>
          <a:endParaRPr lang="en-US"/>
        </a:p>
      </dgm:t>
    </dgm:pt>
    <dgm:pt modelId="{1A40A1BF-EBCF-4796-AD8F-8E23D3D4063F}" type="sibTrans" cxnId="{9200D7E1-C466-49F9-AF94-7316F7A6C795}">
      <dgm:prSet/>
      <dgm:spPr/>
      <dgm:t>
        <a:bodyPr/>
        <a:lstStyle/>
        <a:p>
          <a:endParaRPr lang="en-US"/>
        </a:p>
      </dgm:t>
    </dgm:pt>
    <dgm:pt modelId="{526F5BBA-FCD4-4F7E-8360-F57C27642E18}" type="pres">
      <dgm:prSet presAssocID="{102DA2CD-23DD-4F9D-95FA-A04FE75591A8}" presName="vert0" presStyleCnt="0">
        <dgm:presLayoutVars>
          <dgm:dir/>
          <dgm:animOne val="branch"/>
          <dgm:animLvl val="lvl"/>
        </dgm:presLayoutVars>
      </dgm:prSet>
      <dgm:spPr/>
    </dgm:pt>
    <dgm:pt modelId="{818CA2B1-9D16-4CC9-9E7D-43E06873F64B}" type="pres">
      <dgm:prSet presAssocID="{21F36895-A6DF-4174-B1DD-B4361CC5EDC4}" presName="thickLine" presStyleLbl="alignNode1" presStyleIdx="0" presStyleCnt="5"/>
      <dgm:spPr/>
    </dgm:pt>
    <dgm:pt modelId="{C31C0C50-5947-4773-8793-2608C3821D8E}" type="pres">
      <dgm:prSet presAssocID="{21F36895-A6DF-4174-B1DD-B4361CC5EDC4}" presName="horz1" presStyleCnt="0"/>
      <dgm:spPr/>
    </dgm:pt>
    <dgm:pt modelId="{8CEA8E0E-E6BF-4742-8F65-0347C0F4BDCA}" type="pres">
      <dgm:prSet presAssocID="{21F36895-A6DF-4174-B1DD-B4361CC5EDC4}" presName="tx1" presStyleLbl="revTx" presStyleIdx="0" presStyleCnt="5"/>
      <dgm:spPr/>
    </dgm:pt>
    <dgm:pt modelId="{3CC1CB30-DDF3-4BC3-B60D-935E4115B61C}" type="pres">
      <dgm:prSet presAssocID="{21F36895-A6DF-4174-B1DD-B4361CC5EDC4}" presName="vert1" presStyleCnt="0"/>
      <dgm:spPr/>
    </dgm:pt>
    <dgm:pt modelId="{4C11BA8C-E954-407E-BBF0-91D03B5C0C91}" type="pres">
      <dgm:prSet presAssocID="{7117AF18-FEC0-418E-A67D-856C4D59641C}" presName="thickLine" presStyleLbl="alignNode1" presStyleIdx="1" presStyleCnt="5"/>
      <dgm:spPr/>
    </dgm:pt>
    <dgm:pt modelId="{9B2E68D9-F220-4393-B570-C5C5B93C32E0}" type="pres">
      <dgm:prSet presAssocID="{7117AF18-FEC0-418E-A67D-856C4D59641C}" presName="horz1" presStyleCnt="0"/>
      <dgm:spPr/>
    </dgm:pt>
    <dgm:pt modelId="{A70C44E3-EEBF-42A0-BC9C-B3154DE85E5E}" type="pres">
      <dgm:prSet presAssocID="{7117AF18-FEC0-418E-A67D-856C4D59641C}" presName="tx1" presStyleLbl="revTx" presStyleIdx="1" presStyleCnt="5"/>
      <dgm:spPr/>
    </dgm:pt>
    <dgm:pt modelId="{CDCE6174-1B68-442B-98D2-F16D27A4D272}" type="pres">
      <dgm:prSet presAssocID="{7117AF18-FEC0-418E-A67D-856C4D59641C}" presName="vert1" presStyleCnt="0"/>
      <dgm:spPr/>
    </dgm:pt>
    <dgm:pt modelId="{C737464E-5F8E-4E53-841F-8081BD95AD38}" type="pres">
      <dgm:prSet presAssocID="{C721D380-9003-44EC-95B8-3842AB20F7D8}" presName="thickLine" presStyleLbl="alignNode1" presStyleIdx="2" presStyleCnt="5"/>
      <dgm:spPr/>
    </dgm:pt>
    <dgm:pt modelId="{A004ED14-65A4-4607-8580-C2811AA4113B}" type="pres">
      <dgm:prSet presAssocID="{C721D380-9003-44EC-95B8-3842AB20F7D8}" presName="horz1" presStyleCnt="0"/>
      <dgm:spPr/>
    </dgm:pt>
    <dgm:pt modelId="{3E67B11C-E5F8-4DD8-8B8A-AB6929EC0D6F}" type="pres">
      <dgm:prSet presAssocID="{C721D380-9003-44EC-95B8-3842AB20F7D8}" presName="tx1" presStyleLbl="revTx" presStyleIdx="2" presStyleCnt="5"/>
      <dgm:spPr/>
    </dgm:pt>
    <dgm:pt modelId="{4F6F72E3-2F08-4019-B00C-90AE66D76625}" type="pres">
      <dgm:prSet presAssocID="{C721D380-9003-44EC-95B8-3842AB20F7D8}" presName="vert1" presStyleCnt="0"/>
      <dgm:spPr/>
    </dgm:pt>
    <dgm:pt modelId="{95793AD2-75BE-4DED-A48E-8680B2E47CFD}" type="pres">
      <dgm:prSet presAssocID="{F245F020-92DC-4BA8-BB33-1B15B8E5A114}" presName="thickLine" presStyleLbl="alignNode1" presStyleIdx="3" presStyleCnt="5"/>
      <dgm:spPr/>
    </dgm:pt>
    <dgm:pt modelId="{56C1AF5B-EB0F-4148-8182-E2DC810E837B}" type="pres">
      <dgm:prSet presAssocID="{F245F020-92DC-4BA8-BB33-1B15B8E5A114}" presName="horz1" presStyleCnt="0"/>
      <dgm:spPr/>
    </dgm:pt>
    <dgm:pt modelId="{A9D9D25B-D290-4128-92A7-6A32104846FE}" type="pres">
      <dgm:prSet presAssocID="{F245F020-92DC-4BA8-BB33-1B15B8E5A114}" presName="tx1" presStyleLbl="revTx" presStyleIdx="3" presStyleCnt="5"/>
      <dgm:spPr/>
    </dgm:pt>
    <dgm:pt modelId="{022DEB90-F421-41B4-9F07-AD102FCA9B48}" type="pres">
      <dgm:prSet presAssocID="{F245F020-92DC-4BA8-BB33-1B15B8E5A114}" presName="vert1" presStyleCnt="0"/>
      <dgm:spPr/>
    </dgm:pt>
    <dgm:pt modelId="{0EC06339-9D33-4111-9E4E-313AB60E7FA2}" type="pres">
      <dgm:prSet presAssocID="{F72A652E-805E-4A97-9BAD-0B9A531EF950}" presName="thickLine" presStyleLbl="alignNode1" presStyleIdx="4" presStyleCnt="5"/>
      <dgm:spPr/>
    </dgm:pt>
    <dgm:pt modelId="{65F2ED3D-9F09-4D15-AD27-32FFAC5165DF}" type="pres">
      <dgm:prSet presAssocID="{F72A652E-805E-4A97-9BAD-0B9A531EF950}" presName="horz1" presStyleCnt="0"/>
      <dgm:spPr/>
    </dgm:pt>
    <dgm:pt modelId="{EAF4D5E0-9A82-4C2A-AACA-2470C27FDD62}" type="pres">
      <dgm:prSet presAssocID="{F72A652E-805E-4A97-9BAD-0B9A531EF950}" presName="tx1" presStyleLbl="revTx" presStyleIdx="4" presStyleCnt="5"/>
      <dgm:spPr/>
    </dgm:pt>
    <dgm:pt modelId="{D2201252-40C3-4F27-8424-8BAF0241DE3E}" type="pres">
      <dgm:prSet presAssocID="{F72A652E-805E-4A97-9BAD-0B9A531EF950}" presName="vert1" presStyleCnt="0"/>
      <dgm:spPr/>
    </dgm:pt>
  </dgm:ptLst>
  <dgm:cxnLst>
    <dgm:cxn modelId="{DE6BD61D-1E2A-448A-941B-98688263A44F}" type="presOf" srcId="{102DA2CD-23DD-4F9D-95FA-A04FE75591A8}" destId="{526F5BBA-FCD4-4F7E-8360-F57C27642E18}" srcOrd="0" destOrd="0" presId="urn:microsoft.com/office/officeart/2008/layout/LinedList"/>
    <dgm:cxn modelId="{136D644F-C727-4E31-9F67-A266110FCB2B}" type="presOf" srcId="{F72A652E-805E-4A97-9BAD-0B9A531EF950}" destId="{EAF4D5E0-9A82-4C2A-AACA-2470C27FDD62}" srcOrd="0" destOrd="0" presId="urn:microsoft.com/office/officeart/2008/layout/LinedList"/>
    <dgm:cxn modelId="{D7331F53-E92E-4794-B22A-14706C6E9842}" srcId="{102DA2CD-23DD-4F9D-95FA-A04FE75591A8}" destId="{C721D380-9003-44EC-95B8-3842AB20F7D8}" srcOrd="2" destOrd="0" parTransId="{3F724F1A-D08F-44F1-82CC-036D11DD5120}" sibTransId="{1EA06083-9218-4978-805E-CC9F8F233FCA}"/>
    <dgm:cxn modelId="{A602B174-6550-4004-A946-3B18BBBE8F57}" type="presOf" srcId="{C721D380-9003-44EC-95B8-3842AB20F7D8}" destId="{3E67B11C-E5F8-4DD8-8B8A-AB6929EC0D6F}" srcOrd="0" destOrd="0" presId="urn:microsoft.com/office/officeart/2008/layout/LinedList"/>
    <dgm:cxn modelId="{BA63CD56-63F8-41E3-9ED7-74BF86104A79}" type="presOf" srcId="{7117AF18-FEC0-418E-A67D-856C4D59641C}" destId="{A70C44E3-EEBF-42A0-BC9C-B3154DE85E5E}" srcOrd="0" destOrd="0" presId="urn:microsoft.com/office/officeart/2008/layout/LinedList"/>
    <dgm:cxn modelId="{91368796-6E28-4C3B-A555-5493DA7134DE}" type="presOf" srcId="{F245F020-92DC-4BA8-BB33-1B15B8E5A114}" destId="{A9D9D25B-D290-4128-92A7-6A32104846FE}" srcOrd="0" destOrd="0" presId="urn:microsoft.com/office/officeart/2008/layout/LinedList"/>
    <dgm:cxn modelId="{6F70BE99-BF9C-4F63-BD66-01B669B711BC}" srcId="{102DA2CD-23DD-4F9D-95FA-A04FE75591A8}" destId="{21F36895-A6DF-4174-B1DD-B4361CC5EDC4}" srcOrd="0" destOrd="0" parTransId="{690DD0DB-3166-44FC-970F-B640E54180A3}" sibTransId="{2E95F25E-A067-4507-95E9-C8B4EAB60E33}"/>
    <dgm:cxn modelId="{832C24CD-F3B5-4DC7-A14A-811196155832}" srcId="{102DA2CD-23DD-4F9D-95FA-A04FE75591A8}" destId="{F245F020-92DC-4BA8-BB33-1B15B8E5A114}" srcOrd="3" destOrd="0" parTransId="{5A70F959-BE74-4793-9A26-8E2D8695FA0E}" sibTransId="{20CB8A29-6092-4886-AD98-4913384C468B}"/>
    <dgm:cxn modelId="{D86E22D7-2D8B-4D27-BB8B-D92E8A180FFF}" type="presOf" srcId="{21F36895-A6DF-4174-B1DD-B4361CC5EDC4}" destId="{8CEA8E0E-E6BF-4742-8F65-0347C0F4BDCA}" srcOrd="0" destOrd="0" presId="urn:microsoft.com/office/officeart/2008/layout/LinedList"/>
    <dgm:cxn modelId="{9200D7E1-C466-49F9-AF94-7316F7A6C795}" srcId="{102DA2CD-23DD-4F9D-95FA-A04FE75591A8}" destId="{F72A652E-805E-4A97-9BAD-0B9A531EF950}" srcOrd="4" destOrd="0" parTransId="{D874AB1D-6DF4-474A-8C04-156CAA857C47}" sibTransId="{1A40A1BF-EBCF-4796-AD8F-8E23D3D4063F}"/>
    <dgm:cxn modelId="{9893FAE8-D4D7-4214-9CB7-DB098462A96B}" srcId="{102DA2CD-23DD-4F9D-95FA-A04FE75591A8}" destId="{7117AF18-FEC0-418E-A67D-856C4D59641C}" srcOrd="1" destOrd="0" parTransId="{845D725C-B949-4F27-AEF6-FC9E8198F490}" sibTransId="{28770879-0E41-4F8C-B482-FA8A35A80FC4}"/>
    <dgm:cxn modelId="{D0355B76-C5F0-4822-A30F-6D827A3B2B2E}" type="presParOf" srcId="{526F5BBA-FCD4-4F7E-8360-F57C27642E18}" destId="{818CA2B1-9D16-4CC9-9E7D-43E06873F64B}" srcOrd="0" destOrd="0" presId="urn:microsoft.com/office/officeart/2008/layout/LinedList"/>
    <dgm:cxn modelId="{5B032F47-C71A-4F8C-8C4C-F8C8211B16E6}" type="presParOf" srcId="{526F5BBA-FCD4-4F7E-8360-F57C27642E18}" destId="{C31C0C50-5947-4773-8793-2608C3821D8E}" srcOrd="1" destOrd="0" presId="urn:microsoft.com/office/officeart/2008/layout/LinedList"/>
    <dgm:cxn modelId="{AB2D88C1-B22F-4F24-ACF6-F5DF326BD7D6}" type="presParOf" srcId="{C31C0C50-5947-4773-8793-2608C3821D8E}" destId="{8CEA8E0E-E6BF-4742-8F65-0347C0F4BDCA}" srcOrd="0" destOrd="0" presId="urn:microsoft.com/office/officeart/2008/layout/LinedList"/>
    <dgm:cxn modelId="{D8B2DC87-FF16-4C78-92C6-63F2B721862E}" type="presParOf" srcId="{C31C0C50-5947-4773-8793-2608C3821D8E}" destId="{3CC1CB30-DDF3-4BC3-B60D-935E4115B61C}" srcOrd="1" destOrd="0" presId="urn:microsoft.com/office/officeart/2008/layout/LinedList"/>
    <dgm:cxn modelId="{7A31E910-F966-4E1E-8CE0-ED142CCE0CEB}" type="presParOf" srcId="{526F5BBA-FCD4-4F7E-8360-F57C27642E18}" destId="{4C11BA8C-E954-407E-BBF0-91D03B5C0C91}" srcOrd="2" destOrd="0" presId="urn:microsoft.com/office/officeart/2008/layout/LinedList"/>
    <dgm:cxn modelId="{A24D85D4-34C6-4603-8A44-3D7E0E5DC0B8}" type="presParOf" srcId="{526F5BBA-FCD4-4F7E-8360-F57C27642E18}" destId="{9B2E68D9-F220-4393-B570-C5C5B93C32E0}" srcOrd="3" destOrd="0" presId="urn:microsoft.com/office/officeart/2008/layout/LinedList"/>
    <dgm:cxn modelId="{C4A9EAB8-C74C-4CDD-9517-73B410A6698A}" type="presParOf" srcId="{9B2E68D9-F220-4393-B570-C5C5B93C32E0}" destId="{A70C44E3-EEBF-42A0-BC9C-B3154DE85E5E}" srcOrd="0" destOrd="0" presId="urn:microsoft.com/office/officeart/2008/layout/LinedList"/>
    <dgm:cxn modelId="{3D051EA0-3F9D-4F3E-AC09-AAD6A0C63788}" type="presParOf" srcId="{9B2E68D9-F220-4393-B570-C5C5B93C32E0}" destId="{CDCE6174-1B68-442B-98D2-F16D27A4D272}" srcOrd="1" destOrd="0" presId="urn:microsoft.com/office/officeart/2008/layout/LinedList"/>
    <dgm:cxn modelId="{014AC836-3A5D-4336-8F5B-A573A79DEA64}" type="presParOf" srcId="{526F5BBA-FCD4-4F7E-8360-F57C27642E18}" destId="{C737464E-5F8E-4E53-841F-8081BD95AD38}" srcOrd="4" destOrd="0" presId="urn:microsoft.com/office/officeart/2008/layout/LinedList"/>
    <dgm:cxn modelId="{AAF90691-B967-4EB2-B9E3-9AF90B91F811}" type="presParOf" srcId="{526F5BBA-FCD4-4F7E-8360-F57C27642E18}" destId="{A004ED14-65A4-4607-8580-C2811AA4113B}" srcOrd="5" destOrd="0" presId="urn:microsoft.com/office/officeart/2008/layout/LinedList"/>
    <dgm:cxn modelId="{ED0B5807-2DD5-4C21-ACFC-10C75BCAD03E}" type="presParOf" srcId="{A004ED14-65A4-4607-8580-C2811AA4113B}" destId="{3E67B11C-E5F8-4DD8-8B8A-AB6929EC0D6F}" srcOrd="0" destOrd="0" presId="urn:microsoft.com/office/officeart/2008/layout/LinedList"/>
    <dgm:cxn modelId="{4E6796B2-DCFD-44F1-9C3F-E868BAB671CE}" type="presParOf" srcId="{A004ED14-65A4-4607-8580-C2811AA4113B}" destId="{4F6F72E3-2F08-4019-B00C-90AE66D76625}" srcOrd="1" destOrd="0" presId="urn:microsoft.com/office/officeart/2008/layout/LinedList"/>
    <dgm:cxn modelId="{F1852D62-FDE4-43D6-AF8D-5D8463F0435E}" type="presParOf" srcId="{526F5BBA-FCD4-4F7E-8360-F57C27642E18}" destId="{95793AD2-75BE-4DED-A48E-8680B2E47CFD}" srcOrd="6" destOrd="0" presId="urn:microsoft.com/office/officeart/2008/layout/LinedList"/>
    <dgm:cxn modelId="{ABEC4F2B-570F-4DB7-AA3F-8348C94CB4BC}" type="presParOf" srcId="{526F5BBA-FCD4-4F7E-8360-F57C27642E18}" destId="{56C1AF5B-EB0F-4148-8182-E2DC810E837B}" srcOrd="7" destOrd="0" presId="urn:microsoft.com/office/officeart/2008/layout/LinedList"/>
    <dgm:cxn modelId="{967C9783-BFE6-4239-9761-4B93C67933BA}" type="presParOf" srcId="{56C1AF5B-EB0F-4148-8182-E2DC810E837B}" destId="{A9D9D25B-D290-4128-92A7-6A32104846FE}" srcOrd="0" destOrd="0" presId="urn:microsoft.com/office/officeart/2008/layout/LinedList"/>
    <dgm:cxn modelId="{A245668C-DED4-414A-AF84-1535191CB5A9}" type="presParOf" srcId="{56C1AF5B-EB0F-4148-8182-E2DC810E837B}" destId="{022DEB90-F421-41B4-9F07-AD102FCA9B48}" srcOrd="1" destOrd="0" presId="urn:microsoft.com/office/officeart/2008/layout/LinedList"/>
    <dgm:cxn modelId="{B58DD391-5184-432F-9ADD-D61585CC30A3}" type="presParOf" srcId="{526F5BBA-FCD4-4F7E-8360-F57C27642E18}" destId="{0EC06339-9D33-4111-9E4E-313AB60E7FA2}" srcOrd="8" destOrd="0" presId="urn:microsoft.com/office/officeart/2008/layout/LinedList"/>
    <dgm:cxn modelId="{E8F72D56-6BD6-4747-B641-1FE1737B4280}" type="presParOf" srcId="{526F5BBA-FCD4-4F7E-8360-F57C27642E18}" destId="{65F2ED3D-9F09-4D15-AD27-32FFAC5165DF}" srcOrd="9" destOrd="0" presId="urn:microsoft.com/office/officeart/2008/layout/LinedList"/>
    <dgm:cxn modelId="{E757C098-3A5C-4EDC-8DBA-82DF77BC371E}" type="presParOf" srcId="{65F2ED3D-9F09-4D15-AD27-32FFAC5165DF}" destId="{EAF4D5E0-9A82-4C2A-AACA-2470C27FDD62}" srcOrd="0" destOrd="0" presId="urn:microsoft.com/office/officeart/2008/layout/LinedList"/>
    <dgm:cxn modelId="{F2BD235F-968B-43B3-ADF1-E7D0762B5982}" type="presParOf" srcId="{65F2ED3D-9F09-4D15-AD27-32FFAC5165DF}" destId="{D2201252-40C3-4F27-8424-8BAF0241DE3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73CB2E4-07A6-4782-8C9B-A757C5B692FE}"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534135F6-98D1-4D4C-B4E9-887ACFC39E13}">
      <dgm:prSet custT="1"/>
      <dgm:spPr/>
      <dgm:t>
        <a:bodyPr/>
        <a:lstStyle/>
        <a:p>
          <a:r>
            <a:rPr lang="en-US" sz="2800" dirty="0"/>
            <a:t>solicitation of gifts/advertising from outside sources</a:t>
          </a:r>
        </a:p>
      </dgm:t>
    </dgm:pt>
    <dgm:pt modelId="{81649666-3A06-42D3-87C4-AD025471E757}" type="parTrans" cxnId="{1CEAF0B0-A297-4E76-8D92-C91E56D27F2F}">
      <dgm:prSet/>
      <dgm:spPr/>
      <dgm:t>
        <a:bodyPr/>
        <a:lstStyle/>
        <a:p>
          <a:endParaRPr lang="en-US"/>
        </a:p>
      </dgm:t>
    </dgm:pt>
    <dgm:pt modelId="{CA89CBB5-BEBA-48FA-9B30-A7F06A64A54D}" type="sibTrans" cxnId="{1CEAF0B0-A297-4E76-8D92-C91E56D27F2F}">
      <dgm:prSet/>
      <dgm:spPr/>
      <dgm:t>
        <a:bodyPr/>
        <a:lstStyle/>
        <a:p>
          <a:endParaRPr lang="en-US"/>
        </a:p>
      </dgm:t>
    </dgm:pt>
    <dgm:pt modelId="{CA3AC847-2D2A-4867-A5FC-C0CE0746CFBD}">
      <dgm:prSet custT="1"/>
      <dgm:spPr/>
      <dgm:t>
        <a:bodyPr/>
        <a:lstStyle/>
        <a:p>
          <a:r>
            <a:rPr lang="en-US" sz="2800" dirty="0"/>
            <a:t>funeral luncheons </a:t>
          </a:r>
        </a:p>
      </dgm:t>
    </dgm:pt>
    <dgm:pt modelId="{54108C21-BC6D-450D-B891-4ABF5FF13AB0}" type="parTrans" cxnId="{004D8C34-666A-4FCA-8085-564734EAF8AC}">
      <dgm:prSet/>
      <dgm:spPr/>
      <dgm:t>
        <a:bodyPr/>
        <a:lstStyle/>
        <a:p>
          <a:endParaRPr lang="en-US"/>
        </a:p>
      </dgm:t>
    </dgm:pt>
    <dgm:pt modelId="{DAEE7CE6-5407-4A92-92C1-43E1BF3327D8}" type="sibTrans" cxnId="{004D8C34-666A-4FCA-8085-564734EAF8AC}">
      <dgm:prSet/>
      <dgm:spPr/>
      <dgm:t>
        <a:bodyPr/>
        <a:lstStyle/>
        <a:p>
          <a:endParaRPr lang="en-US"/>
        </a:p>
      </dgm:t>
    </dgm:pt>
    <dgm:pt modelId="{3F57E5FC-69F3-4D1E-93E4-5FA2D1F21365}">
      <dgm:prSet custT="1"/>
      <dgm:spPr/>
      <dgm:t>
        <a:bodyPr/>
        <a:lstStyle/>
        <a:p>
          <a:r>
            <a:rPr lang="en-US" sz="2800" dirty="0"/>
            <a:t>on-going commitments</a:t>
          </a:r>
        </a:p>
      </dgm:t>
    </dgm:pt>
    <dgm:pt modelId="{60C2F983-76C5-434A-8A68-27562E15CE69}" type="parTrans" cxnId="{F77706AD-FAC4-48C3-8901-521162B47B14}">
      <dgm:prSet/>
      <dgm:spPr/>
      <dgm:t>
        <a:bodyPr/>
        <a:lstStyle/>
        <a:p>
          <a:endParaRPr lang="en-US"/>
        </a:p>
      </dgm:t>
    </dgm:pt>
    <dgm:pt modelId="{31D5FCA9-2D8E-4043-BE2A-8C822418B99D}" type="sibTrans" cxnId="{F77706AD-FAC4-48C3-8901-521162B47B14}">
      <dgm:prSet/>
      <dgm:spPr/>
      <dgm:t>
        <a:bodyPr/>
        <a:lstStyle/>
        <a:p>
          <a:endParaRPr lang="en-US"/>
        </a:p>
      </dgm:t>
    </dgm:pt>
    <dgm:pt modelId="{5C7F5FFF-F7F1-4BC9-964F-47B5F069416A}">
      <dgm:prSet custT="1"/>
      <dgm:spPr/>
      <dgm:t>
        <a:bodyPr/>
        <a:lstStyle/>
        <a:p>
          <a:r>
            <a:rPr lang="en-US" sz="2800" dirty="0"/>
            <a:t>gifts to pastor/associate pastor/parish worker/</a:t>
          </a:r>
        </a:p>
      </dgm:t>
    </dgm:pt>
    <dgm:pt modelId="{22711880-D07B-4003-81EE-6277F8390585}" type="parTrans" cxnId="{5A141171-BCD0-4B01-968D-E567BB426CDC}">
      <dgm:prSet/>
      <dgm:spPr/>
      <dgm:t>
        <a:bodyPr/>
        <a:lstStyle/>
        <a:p>
          <a:endParaRPr lang="en-US"/>
        </a:p>
      </dgm:t>
    </dgm:pt>
    <dgm:pt modelId="{9A6EC41C-E52C-4360-9BFE-6DB4297DAF2F}" type="sibTrans" cxnId="{5A141171-BCD0-4B01-968D-E567BB426CDC}">
      <dgm:prSet/>
      <dgm:spPr/>
      <dgm:t>
        <a:bodyPr/>
        <a:lstStyle/>
        <a:p>
          <a:endParaRPr lang="en-US"/>
        </a:p>
      </dgm:t>
    </dgm:pt>
    <dgm:pt modelId="{1C49A1AD-6002-48D3-AE0F-41606B809A90}">
      <dgm:prSet custT="1"/>
      <dgm:spPr/>
      <dgm:t>
        <a:bodyPr/>
        <a:lstStyle/>
        <a:p>
          <a:r>
            <a:rPr lang="en-US" sz="2800" dirty="0"/>
            <a:t>safekeeping of historical records</a:t>
          </a:r>
        </a:p>
      </dgm:t>
    </dgm:pt>
    <dgm:pt modelId="{3BC2883C-999F-48B0-83B1-47CFCC7824A1}" type="parTrans" cxnId="{408B4C90-9618-4757-A0C7-5F461DC21CEC}">
      <dgm:prSet/>
      <dgm:spPr/>
      <dgm:t>
        <a:bodyPr/>
        <a:lstStyle/>
        <a:p>
          <a:endParaRPr lang="en-US"/>
        </a:p>
      </dgm:t>
    </dgm:pt>
    <dgm:pt modelId="{195F2721-FC60-4EC2-97BA-CDFA3D55497E}" type="sibTrans" cxnId="{408B4C90-9618-4757-A0C7-5F461DC21CEC}">
      <dgm:prSet/>
      <dgm:spPr/>
      <dgm:t>
        <a:bodyPr/>
        <a:lstStyle/>
        <a:p>
          <a:endParaRPr lang="en-US"/>
        </a:p>
      </dgm:t>
    </dgm:pt>
    <dgm:pt modelId="{BDB12622-A43A-4C26-8464-4EC44E358188}">
      <dgm:prSet custT="1"/>
      <dgm:spPr/>
      <dgm:t>
        <a:bodyPr/>
        <a:lstStyle/>
        <a:p>
          <a:r>
            <a:rPr lang="en-US" sz="2800" dirty="0"/>
            <a:t>elections</a:t>
          </a:r>
        </a:p>
        <a:p>
          <a:endParaRPr lang="en-US" sz="2000" dirty="0"/>
        </a:p>
      </dgm:t>
    </dgm:pt>
    <dgm:pt modelId="{CE05197A-A50C-4EBA-821C-4A1763E35E0C}" type="parTrans" cxnId="{2B6FB942-BE0C-4308-A1A1-DF32E5F841EC}">
      <dgm:prSet/>
      <dgm:spPr/>
      <dgm:t>
        <a:bodyPr/>
        <a:lstStyle/>
        <a:p>
          <a:endParaRPr lang="en-US"/>
        </a:p>
      </dgm:t>
    </dgm:pt>
    <dgm:pt modelId="{8B908C7F-0A19-460B-B429-49698992772F}" type="sibTrans" cxnId="{2B6FB942-BE0C-4308-A1A1-DF32E5F841EC}">
      <dgm:prSet/>
      <dgm:spPr/>
      <dgm:t>
        <a:bodyPr/>
        <a:lstStyle/>
        <a:p>
          <a:endParaRPr lang="en-US"/>
        </a:p>
      </dgm:t>
    </dgm:pt>
    <dgm:pt modelId="{00E282DA-315E-4B1C-89BB-3BDC38CDDAE7}" type="pres">
      <dgm:prSet presAssocID="{D73CB2E4-07A6-4782-8C9B-A757C5B692FE}" presName="vert0" presStyleCnt="0">
        <dgm:presLayoutVars>
          <dgm:dir/>
          <dgm:animOne val="branch"/>
          <dgm:animLvl val="lvl"/>
        </dgm:presLayoutVars>
      </dgm:prSet>
      <dgm:spPr/>
    </dgm:pt>
    <dgm:pt modelId="{0CD12BB5-75D7-4E05-8266-747FC12C0ACB}" type="pres">
      <dgm:prSet presAssocID="{534135F6-98D1-4D4C-B4E9-887ACFC39E13}" presName="thickLine" presStyleLbl="alignNode1" presStyleIdx="0" presStyleCnt="6"/>
      <dgm:spPr/>
    </dgm:pt>
    <dgm:pt modelId="{AC5D3EA5-03A3-4A06-AAFB-286D6290B02B}" type="pres">
      <dgm:prSet presAssocID="{534135F6-98D1-4D4C-B4E9-887ACFC39E13}" presName="horz1" presStyleCnt="0"/>
      <dgm:spPr/>
    </dgm:pt>
    <dgm:pt modelId="{D03B8902-019F-4037-82DD-CA0801D828CD}" type="pres">
      <dgm:prSet presAssocID="{534135F6-98D1-4D4C-B4E9-887ACFC39E13}" presName="tx1" presStyleLbl="revTx" presStyleIdx="0" presStyleCnt="6"/>
      <dgm:spPr/>
    </dgm:pt>
    <dgm:pt modelId="{6F9C0722-CCFE-4091-BEA1-895954AABF5B}" type="pres">
      <dgm:prSet presAssocID="{534135F6-98D1-4D4C-B4E9-887ACFC39E13}" presName="vert1" presStyleCnt="0"/>
      <dgm:spPr/>
    </dgm:pt>
    <dgm:pt modelId="{F0BE8133-9415-4F6D-B3FA-909B2B9C259A}" type="pres">
      <dgm:prSet presAssocID="{CA3AC847-2D2A-4867-A5FC-C0CE0746CFBD}" presName="thickLine" presStyleLbl="alignNode1" presStyleIdx="1" presStyleCnt="6"/>
      <dgm:spPr/>
    </dgm:pt>
    <dgm:pt modelId="{74BFF78D-4022-47C8-A677-1568C45DDA5D}" type="pres">
      <dgm:prSet presAssocID="{CA3AC847-2D2A-4867-A5FC-C0CE0746CFBD}" presName="horz1" presStyleCnt="0"/>
      <dgm:spPr/>
    </dgm:pt>
    <dgm:pt modelId="{8254F214-F9D3-4ABF-B16C-083985F2CCA3}" type="pres">
      <dgm:prSet presAssocID="{CA3AC847-2D2A-4867-A5FC-C0CE0746CFBD}" presName="tx1" presStyleLbl="revTx" presStyleIdx="1" presStyleCnt="6"/>
      <dgm:spPr/>
    </dgm:pt>
    <dgm:pt modelId="{28974B8F-71F2-48EC-9AE2-C664F3D8FB78}" type="pres">
      <dgm:prSet presAssocID="{CA3AC847-2D2A-4867-A5FC-C0CE0746CFBD}" presName="vert1" presStyleCnt="0"/>
      <dgm:spPr/>
    </dgm:pt>
    <dgm:pt modelId="{D0D93BA1-8742-4B10-A9B7-F653F2651010}" type="pres">
      <dgm:prSet presAssocID="{3F57E5FC-69F3-4D1E-93E4-5FA2D1F21365}" presName="thickLine" presStyleLbl="alignNode1" presStyleIdx="2" presStyleCnt="6"/>
      <dgm:spPr/>
    </dgm:pt>
    <dgm:pt modelId="{7B0B5922-0FF3-4FCC-9A52-D5718EBA5C43}" type="pres">
      <dgm:prSet presAssocID="{3F57E5FC-69F3-4D1E-93E4-5FA2D1F21365}" presName="horz1" presStyleCnt="0"/>
      <dgm:spPr/>
    </dgm:pt>
    <dgm:pt modelId="{21DDF12E-C1D4-4D59-BDDC-ABA3BC6B7E1D}" type="pres">
      <dgm:prSet presAssocID="{3F57E5FC-69F3-4D1E-93E4-5FA2D1F21365}" presName="tx1" presStyleLbl="revTx" presStyleIdx="2" presStyleCnt="6"/>
      <dgm:spPr/>
    </dgm:pt>
    <dgm:pt modelId="{323EADBF-7C21-48DB-B23E-A4EF7F88B36A}" type="pres">
      <dgm:prSet presAssocID="{3F57E5FC-69F3-4D1E-93E4-5FA2D1F21365}" presName="vert1" presStyleCnt="0"/>
      <dgm:spPr/>
    </dgm:pt>
    <dgm:pt modelId="{BBF21F2A-8A04-4663-95CA-5FA8A9D023F3}" type="pres">
      <dgm:prSet presAssocID="{5C7F5FFF-F7F1-4BC9-964F-47B5F069416A}" presName="thickLine" presStyleLbl="alignNode1" presStyleIdx="3" presStyleCnt="6"/>
      <dgm:spPr/>
    </dgm:pt>
    <dgm:pt modelId="{FB507E83-0C68-45CF-8BD7-0EAFB306CC27}" type="pres">
      <dgm:prSet presAssocID="{5C7F5FFF-F7F1-4BC9-964F-47B5F069416A}" presName="horz1" presStyleCnt="0"/>
      <dgm:spPr/>
    </dgm:pt>
    <dgm:pt modelId="{55C930E8-C9FE-42AB-826D-45F11E86F29F}" type="pres">
      <dgm:prSet presAssocID="{5C7F5FFF-F7F1-4BC9-964F-47B5F069416A}" presName="tx1" presStyleLbl="revTx" presStyleIdx="3" presStyleCnt="6"/>
      <dgm:spPr/>
    </dgm:pt>
    <dgm:pt modelId="{FBB949E0-F05E-403D-B4DF-64D89AAA2783}" type="pres">
      <dgm:prSet presAssocID="{5C7F5FFF-F7F1-4BC9-964F-47B5F069416A}" presName="vert1" presStyleCnt="0"/>
      <dgm:spPr/>
    </dgm:pt>
    <dgm:pt modelId="{6F408656-607D-44C1-90BB-14D3E485F185}" type="pres">
      <dgm:prSet presAssocID="{1C49A1AD-6002-48D3-AE0F-41606B809A90}" presName="thickLine" presStyleLbl="alignNode1" presStyleIdx="4" presStyleCnt="6"/>
      <dgm:spPr/>
    </dgm:pt>
    <dgm:pt modelId="{81907429-C350-41F9-83BE-4E0BC9D3BE45}" type="pres">
      <dgm:prSet presAssocID="{1C49A1AD-6002-48D3-AE0F-41606B809A90}" presName="horz1" presStyleCnt="0"/>
      <dgm:spPr/>
    </dgm:pt>
    <dgm:pt modelId="{15A54736-DB6E-4632-904B-0F002D4CD8EC}" type="pres">
      <dgm:prSet presAssocID="{1C49A1AD-6002-48D3-AE0F-41606B809A90}" presName="tx1" presStyleLbl="revTx" presStyleIdx="4" presStyleCnt="6"/>
      <dgm:spPr/>
    </dgm:pt>
    <dgm:pt modelId="{B814EC0B-BAD2-487E-B34B-3CEAA96B0951}" type="pres">
      <dgm:prSet presAssocID="{1C49A1AD-6002-48D3-AE0F-41606B809A90}" presName="vert1" presStyleCnt="0"/>
      <dgm:spPr/>
    </dgm:pt>
    <dgm:pt modelId="{2774A558-4308-44AC-887C-3C6C1322A318}" type="pres">
      <dgm:prSet presAssocID="{BDB12622-A43A-4C26-8464-4EC44E358188}" presName="thickLine" presStyleLbl="alignNode1" presStyleIdx="5" presStyleCnt="6"/>
      <dgm:spPr/>
    </dgm:pt>
    <dgm:pt modelId="{C054E1B2-4201-44BF-A35B-D515CBC6B419}" type="pres">
      <dgm:prSet presAssocID="{BDB12622-A43A-4C26-8464-4EC44E358188}" presName="horz1" presStyleCnt="0"/>
      <dgm:spPr/>
    </dgm:pt>
    <dgm:pt modelId="{209C8232-893D-4CAA-BC7E-49CBC6B8A702}" type="pres">
      <dgm:prSet presAssocID="{BDB12622-A43A-4C26-8464-4EC44E358188}" presName="tx1" presStyleLbl="revTx" presStyleIdx="5" presStyleCnt="6"/>
      <dgm:spPr/>
    </dgm:pt>
    <dgm:pt modelId="{3339550C-C69A-4A2E-A2CA-BF72B32544ED}" type="pres">
      <dgm:prSet presAssocID="{BDB12622-A43A-4C26-8464-4EC44E358188}" presName="vert1" presStyleCnt="0"/>
      <dgm:spPr/>
    </dgm:pt>
  </dgm:ptLst>
  <dgm:cxnLst>
    <dgm:cxn modelId="{16996105-4BE3-4A1C-9A8D-DCD294E31B62}" type="presOf" srcId="{1C49A1AD-6002-48D3-AE0F-41606B809A90}" destId="{15A54736-DB6E-4632-904B-0F002D4CD8EC}" srcOrd="0" destOrd="0" presId="urn:microsoft.com/office/officeart/2008/layout/LinedList"/>
    <dgm:cxn modelId="{3358E709-BF79-4337-83D3-9F61BA792CCA}" type="presOf" srcId="{534135F6-98D1-4D4C-B4E9-887ACFC39E13}" destId="{D03B8902-019F-4037-82DD-CA0801D828CD}" srcOrd="0" destOrd="0" presId="urn:microsoft.com/office/officeart/2008/layout/LinedList"/>
    <dgm:cxn modelId="{004D8C34-666A-4FCA-8085-564734EAF8AC}" srcId="{D73CB2E4-07A6-4782-8C9B-A757C5B692FE}" destId="{CA3AC847-2D2A-4867-A5FC-C0CE0746CFBD}" srcOrd="1" destOrd="0" parTransId="{54108C21-BC6D-450D-B891-4ABF5FF13AB0}" sibTransId="{DAEE7CE6-5407-4A92-92C1-43E1BF3327D8}"/>
    <dgm:cxn modelId="{233F3836-791E-4276-9AF8-D9D82DC36C9D}" type="presOf" srcId="{5C7F5FFF-F7F1-4BC9-964F-47B5F069416A}" destId="{55C930E8-C9FE-42AB-826D-45F11E86F29F}" srcOrd="0" destOrd="0" presId="urn:microsoft.com/office/officeart/2008/layout/LinedList"/>
    <dgm:cxn modelId="{2B6FB942-BE0C-4308-A1A1-DF32E5F841EC}" srcId="{D73CB2E4-07A6-4782-8C9B-A757C5B692FE}" destId="{BDB12622-A43A-4C26-8464-4EC44E358188}" srcOrd="5" destOrd="0" parTransId="{CE05197A-A50C-4EBA-821C-4A1763E35E0C}" sibTransId="{8B908C7F-0A19-460B-B429-49698992772F}"/>
    <dgm:cxn modelId="{5012D565-FEBB-4E48-80A3-48D2AD755031}" type="presOf" srcId="{CA3AC847-2D2A-4867-A5FC-C0CE0746CFBD}" destId="{8254F214-F9D3-4ABF-B16C-083985F2CCA3}" srcOrd="0" destOrd="0" presId="urn:microsoft.com/office/officeart/2008/layout/LinedList"/>
    <dgm:cxn modelId="{27658049-92FE-4CEF-B0B5-00B0956B0731}" type="presOf" srcId="{3F57E5FC-69F3-4D1E-93E4-5FA2D1F21365}" destId="{21DDF12E-C1D4-4D59-BDDC-ABA3BC6B7E1D}" srcOrd="0" destOrd="0" presId="urn:microsoft.com/office/officeart/2008/layout/LinedList"/>
    <dgm:cxn modelId="{5A141171-BCD0-4B01-968D-E567BB426CDC}" srcId="{D73CB2E4-07A6-4782-8C9B-A757C5B692FE}" destId="{5C7F5FFF-F7F1-4BC9-964F-47B5F069416A}" srcOrd="3" destOrd="0" parTransId="{22711880-D07B-4003-81EE-6277F8390585}" sibTransId="{9A6EC41C-E52C-4360-9BFE-6DB4297DAF2F}"/>
    <dgm:cxn modelId="{96631672-96FA-4EF3-AAD4-8CDADA7F62EE}" type="presOf" srcId="{BDB12622-A43A-4C26-8464-4EC44E358188}" destId="{209C8232-893D-4CAA-BC7E-49CBC6B8A702}" srcOrd="0" destOrd="0" presId="urn:microsoft.com/office/officeart/2008/layout/LinedList"/>
    <dgm:cxn modelId="{408B4C90-9618-4757-A0C7-5F461DC21CEC}" srcId="{D73CB2E4-07A6-4782-8C9B-A757C5B692FE}" destId="{1C49A1AD-6002-48D3-AE0F-41606B809A90}" srcOrd="4" destOrd="0" parTransId="{3BC2883C-999F-48B0-83B1-47CFCC7824A1}" sibTransId="{195F2721-FC60-4EC2-97BA-CDFA3D55497E}"/>
    <dgm:cxn modelId="{46350DA1-8115-4CF9-B95A-14E88D1363A0}" type="presOf" srcId="{D73CB2E4-07A6-4782-8C9B-A757C5B692FE}" destId="{00E282DA-315E-4B1C-89BB-3BDC38CDDAE7}" srcOrd="0" destOrd="0" presId="urn:microsoft.com/office/officeart/2008/layout/LinedList"/>
    <dgm:cxn modelId="{F77706AD-FAC4-48C3-8901-521162B47B14}" srcId="{D73CB2E4-07A6-4782-8C9B-A757C5B692FE}" destId="{3F57E5FC-69F3-4D1E-93E4-5FA2D1F21365}" srcOrd="2" destOrd="0" parTransId="{60C2F983-76C5-434A-8A68-27562E15CE69}" sibTransId="{31D5FCA9-2D8E-4043-BE2A-8C822418B99D}"/>
    <dgm:cxn modelId="{1CEAF0B0-A297-4E76-8D92-C91E56D27F2F}" srcId="{D73CB2E4-07A6-4782-8C9B-A757C5B692FE}" destId="{534135F6-98D1-4D4C-B4E9-887ACFC39E13}" srcOrd="0" destOrd="0" parTransId="{81649666-3A06-42D3-87C4-AD025471E757}" sibTransId="{CA89CBB5-BEBA-48FA-9B30-A7F06A64A54D}"/>
    <dgm:cxn modelId="{BFC3C407-801B-4720-9108-50CDE7C2BA1C}" type="presParOf" srcId="{00E282DA-315E-4B1C-89BB-3BDC38CDDAE7}" destId="{0CD12BB5-75D7-4E05-8266-747FC12C0ACB}" srcOrd="0" destOrd="0" presId="urn:microsoft.com/office/officeart/2008/layout/LinedList"/>
    <dgm:cxn modelId="{62C485FD-3D39-47C5-9461-74E0DF91030B}" type="presParOf" srcId="{00E282DA-315E-4B1C-89BB-3BDC38CDDAE7}" destId="{AC5D3EA5-03A3-4A06-AAFB-286D6290B02B}" srcOrd="1" destOrd="0" presId="urn:microsoft.com/office/officeart/2008/layout/LinedList"/>
    <dgm:cxn modelId="{AEB1DE3F-452C-4C44-B1BE-961D4BE8EF8D}" type="presParOf" srcId="{AC5D3EA5-03A3-4A06-AAFB-286D6290B02B}" destId="{D03B8902-019F-4037-82DD-CA0801D828CD}" srcOrd="0" destOrd="0" presId="urn:microsoft.com/office/officeart/2008/layout/LinedList"/>
    <dgm:cxn modelId="{857E8FF0-5E1C-4899-83C1-77AB9CAAB075}" type="presParOf" srcId="{AC5D3EA5-03A3-4A06-AAFB-286D6290B02B}" destId="{6F9C0722-CCFE-4091-BEA1-895954AABF5B}" srcOrd="1" destOrd="0" presId="urn:microsoft.com/office/officeart/2008/layout/LinedList"/>
    <dgm:cxn modelId="{818876B0-25BB-49F8-9782-F617E419E0E4}" type="presParOf" srcId="{00E282DA-315E-4B1C-89BB-3BDC38CDDAE7}" destId="{F0BE8133-9415-4F6D-B3FA-909B2B9C259A}" srcOrd="2" destOrd="0" presId="urn:microsoft.com/office/officeart/2008/layout/LinedList"/>
    <dgm:cxn modelId="{5CF7CB56-89D3-4E50-A898-6C65892AAB35}" type="presParOf" srcId="{00E282DA-315E-4B1C-89BB-3BDC38CDDAE7}" destId="{74BFF78D-4022-47C8-A677-1568C45DDA5D}" srcOrd="3" destOrd="0" presId="urn:microsoft.com/office/officeart/2008/layout/LinedList"/>
    <dgm:cxn modelId="{6DF5B4A2-8E83-48E1-A7F9-7E8501F08E6B}" type="presParOf" srcId="{74BFF78D-4022-47C8-A677-1568C45DDA5D}" destId="{8254F214-F9D3-4ABF-B16C-083985F2CCA3}" srcOrd="0" destOrd="0" presId="urn:microsoft.com/office/officeart/2008/layout/LinedList"/>
    <dgm:cxn modelId="{9D1E36BD-8211-4350-A2FB-4D94502059FC}" type="presParOf" srcId="{74BFF78D-4022-47C8-A677-1568C45DDA5D}" destId="{28974B8F-71F2-48EC-9AE2-C664F3D8FB78}" srcOrd="1" destOrd="0" presId="urn:microsoft.com/office/officeart/2008/layout/LinedList"/>
    <dgm:cxn modelId="{43C9B734-65B4-418A-90EA-B896EE504F6E}" type="presParOf" srcId="{00E282DA-315E-4B1C-89BB-3BDC38CDDAE7}" destId="{D0D93BA1-8742-4B10-A9B7-F653F2651010}" srcOrd="4" destOrd="0" presId="urn:microsoft.com/office/officeart/2008/layout/LinedList"/>
    <dgm:cxn modelId="{7BDAD160-641E-42D3-8DEB-B73886A5C369}" type="presParOf" srcId="{00E282DA-315E-4B1C-89BB-3BDC38CDDAE7}" destId="{7B0B5922-0FF3-4FCC-9A52-D5718EBA5C43}" srcOrd="5" destOrd="0" presId="urn:microsoft.com/office/officeart/2008/layout/LinedList"/>
    <dgm:cxn modelId="{44FD7CFB-5219-40B6-A293-1C3F71339DE9}" type="presParOf" srcId="{7B0B5922-0FF3-4FCC-9A52-D5718EBA5C43}" destId="{21DDF12E-C1D4-4D59-BDDC-ABA3BC6B7E1D}" srcOrd="0" destOrd="0" presId="urn:microsoft.com/office/officeart/2008/layout/LinedList"/>
    <dgm:cxn modelId="{A4150D6B-1EFF-4FFA-AD93-50E616D035B2}" type="presParOf" srcId="{7B0B5922-0FF3-4FCC-9A52-D5718EBA5C43}" destId="{323EADBF-7C21-48DB-B23E-A4EF7F88B36A}" srcOrd="1" destOrd="0" presId="urn:microsoft.com/office/officeart/2008/layout/LinedList"/>
    <dgm:cxn modelId="{3FFB2D41-00CF-4B57-9089-A8BD02BCC14B}" type="presParOf" srcId="{00E282DA-315E-4B1C-89BB-3BDC38CDDAE7}" destId="{BBF21F2A-8A04-4663-95CA-5FA8A9D023F3}" srcOrd="6" destOrd="0" presId="urn:microsoft.com/office/officeart/2008/layout/LinedList"/>
    <dgm:cxn modelId="{51488E4F-435F-4E57-868E-8CEB5845B435}" type="presParOf" srcId="{00E282DA-315E-4B1C-89BB-3BDC38CDDAE7}" destId="{FB507E83-0C68-45CF-8BD7-0EAFB306CC27}" srcOrd="7" destOrd="0" presId="urn:microsoft.com/office/officeart/2008/layout/LinedList"/>
    <dgm:cxn modelId="{D4CD7719-B57C-42B2-8CF0-356B33F96935}" type="presParOf" srcId="{FB507E83-0C68-45CF-8BD7-0EAFB306CC27}" destId="{55C930E8-C9FE-42AB-826D-45F11E86F29F}" srcOrd="0" destOrd="0" presId="urn:microsoft.com/office/officeart/2008/layout/LinedList"/>
    <dgm:cxn modelId="{AB603D35-107E-4DAC-852D-3437072CBC6A}" type="presParOf" srcId="{FB507E83-0C68-45CF-8BD7-0EAFB306CC27}" destId="{FBB949E0-F05E-403D-B4DF-64D89AAA2783}" srcOrd="1" destOrd="0" presId="urn:microsoft.com/office/officeart/2008/layout/LinedList"/>
    <dgm:cxn modelId="{1816D2B3-7313-4B41-92F0-8D3294CE79A1}" type="presParOf" srcId="{00E282DA-315E-4B1C-89BB-3BDC38CDDAE7}" destId="{6F408656-607D-44C1-90BB-14D3E485F185}" srcOrd="8" destOrd="0" presId="urn:microsoft.com/office/officeart/2008/layout/LinedList"/>
    <dgm:cxn modelId="{A4BD8FB5-1FDD-46E1-9D8F-A80D8685F45F}" type="presParOf" srcId="{00E282DA-315E-4B1C-89BB-3BDC38CDDAE7}" destId="{81907429-C350-41F9-83BE-4E0BC9D3BE45}" srcOrd="9" destOrd="0" presId="urn:microsoft.com/office/officeart/2008/layout/LinedList"/>
    <dgm:cxn modelId="{128A33B9-7F93-4965-8183-A8ABA16F1EC8}" type="presParOf" srcId="{81907429-C350-41F9-83BE-4E0BC9D3BE45}" destId="{15A54736-DB6E-4632-904B-0F002D4CD8EC}" srcOrd="0" destOrd="0" presId="urn:microsoft.com/office/officeart/2008/layout/LinedList"/>
    <dgm:cxn modelId="{A593AA10-FC45-4E83-9DB4-47AAC0A9A215}" type="presParOf" srcId="{81907429-C350-41F9-83BE-4E0BC9D3BE45}" destId="{B814EC0B-BAD2-487E-B34B-3CEAA96B0951}" srcOrd="1" destOrd="0" presId="urn:microsoft.com/office/officeart/2008/layout/LinedList"/>
    <dgm:cxn modelId="{23D1370A-63F8-4860-BC69-399B22017282}" type="presParOf" srcId="{00E282DA-315E-4B1C-89BB-3BDC38CDDAE7}" destId="{2774A558-4308-44AC-887C-3C6C1322A318}" srcOrd="10" destOrd="0" presId="urn:microsoft.com/office/officeart/2008/layout/LinedList"/>
    <dgm:cxn modelId="{9AFC6CDE-DC13-4A93-B191-B24748FD9760}" type="presParOf" srcId="{00E282DA-315E-4B1C-89BB-3BDC38CDDAE7}" destId="{C054E1B2-4201-44BF-A35B-D515CBC6B419}" srcOrd="11" destOrd="0" presId="urn:microsoft.com/office/officeart/2008/layout/LinedList"/>
    <dgm:cxn modelId="{39BCE2C8-A384-4FA7-B38D-A9A5961116DD}" type="presParOf" srcId="{C054E1B2-4201-44BF-A35B-D515CBC6B419}" destId="{209C8232-893D-4CAA-BC7E-49CBC6B8A702}" srcOrd="0" destOrd="0" presId="urn:microsoft.com/office/officeart/2008/layout/LinedList"/>
    <dgm:cxn modelId="{29289EA8-FA81-402F-BD34-AAA2EDD4660C}" type="presParOf" srcId="{C054E1B2-4201-44BF-A35B-D515CBC6B419}" destId="{3339550C-C69A-4A2E-A2CA-BF72B32544E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69E9F1-7BB8-44BE-B2BB-AD528AAD97EF}">
      <dsp:nvSpPr>
        <dsp:cNvPr id="0" name=""/>
        <dsp:cNvSpPr/>
      </dsp:nvSpPr>
      <dsp:spPr>
        <a:xfrm>
          <a:off x="437006" y="44518"/>
          <a:ext cx="1242801" cy="1242801"/>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C92373-FEE2-42DE-8922-E1236180E340}">
      <dsp:nvSpPr>
        <dsp:cNvPr id="0" name=""/>
        <dsp:cNvSpPr/>
      </dsp:nvSpPr>
      <dsp:spPr>
        <a:xfrm>
          <a:off x="697995" y="305506"/>
          <a:ext cx="720824" cy="7208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3B91188-5E71-42D6-B67A-014DF26C22E5}">
      <dsp:nvSpPr>
        <dsp:cNvPr id="0" name=""/>
        <dsp:cNvSpPr/>
      </dsp:nvSpPr>
      <dsp:spPr>
        <a:xfrm>
          <a:off x="1946122" y="44518"/>
          <a:ext cx="2929459" cy="1242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422400">
            <a:lnSpc>
              <a:spcPct val="90000"/>
            </a:lnSpc>
            <a:spcBef>
              <a:spcPct val="0"/>
            </a:spcBef>
            <a:spcAft>
              <a:spcPct val="35000"/>
            </a:spcAft>
            <a:buNone/>
          </a:pPr>
          <a:r>
            <a:rPr lang="en-US" sz="3200" kern="1200" dirty="0"/>
            <a:t>Clearly spells out obligations</a:t>
          </a:r>
        </a:p>
      </dsp:txBody>
      <dsp:txXfrm>
        <a:off x="1946122" y="44518"/>
        <a:ext cx="2929459" cy="1242801"/>
      </dsp:txXfrm>
    </dsp:sp>
    <dsp:sp modelId="{4845DBA7-F0CB-4F1C-8BF9-9999882FFEF5}">
      <dsp:nvSpPr>
        <dsp:cNvPr id="0" name=""/>
        <dsp:cNvSpPr/>
      </dsp:nvSpPr>
      <dsp:spPr>
        <a:xfrm>
          <a:off x="5386018" y="44518"/>
          <a:ext cx="1242801" cy="1242801"/>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B32022-53C7-4332-A08D-A75FE3B76DCC}">
      <dsp:nvSpPr>
        <dsp:cNvPr id="0" name=""/>
        <dsp:cNvSpPr/>
      </dsp:nvSpPr>
      <dsp:spPr>
        <a:xfrm>
          <a:off x="5647006" y="305506"/>
          <a:ext cx="720824" cy="7208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5926E2E-4CEA-4AED-8598-BAF05C782B3B}">
      <dsp:nvSpPr>
        <dsp:cNvPr id="0" name=""/>
        <dsp:cNvSpPr/>
      </dsp:nvSpPr>
      <dsp:spPr>
        <a:xfrm>
          <a:off x="6895133" y="44518"/>
          <a:ext cx="2929459" cy="1242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422400">
            <a:lnSpc>
              <a:spcPct val="90000"/>
            </a:lnSpc>
            <a:spcBef>
              <a:spcPct val="0"/>
            </a:spcBef>
            <a:spcAft>
              <a:spcPct val="35000"/>
            </a:spcAft>
            <a:buNone/>
          </a:pPr>
          <a:r>
            <a:rPr lang="en-US" sz="3200" kern="1200" dirty="0"/>
            <a:t>Prevents arguments</a:t>
          </a:r>
        </a:p>
      </dsp:txBody>
      <dsp:txXfrm>
        <a:off x="6895133" y="44518"/>
        <a:ext cx="2929459" cy="1242801"/>
      </dsp:txXfrm>
    </dsp:sp>
    <dsp:sp modelId="{47EBCBBA-27C7-4EE0-AEB2-334992791A85}">
      <dsp:nvSpPr>
        <dsp:cNvPr id="0" name=""/>
        <dsp:cNvSpPr/>
      </dsp:nvSpPr>
      <dsp:spPr>
        <a:xfrm>
          <a:off x="437006" y="1814655"/>
          <a:ext cx="1242801" cy="1242801"/>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6739B2-99BA-4E74-8727-8909FE9DC3FE}">
      <dsp:nvSpPr>
        <dsp:cNvPr id="0" name=""/>
        <dsp:cNvSpPr/>
      </dsp:nvSpPr>
      <dsp:spPr>
        <a:xfrm>
          <a:off x="697995" y="2075643"/>
          <a:ext cx="720824" cy="7208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189CAB0-DE7C-43C3-B586-99BCC4C3240A}">
      <dsp:nvSpPr>
        <dsp:cNvPr id="0" name=""/>
        <dsp:cNvSpPr/>
      </dsp:nvSpPr>
      <dsp:spPr>
        <a:xfrm>
          <a:off x="1946122" y="1814655"/>
          <a:ext cx="2929459" cy="1242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422400">
            <a:lnSpc>
              <a:spcPct val="90000"/>
            </a:lnSpc>
            <a:spcBef>
              <a:spcPct val="0"/>
            </a:spcBef>
            <a:spcAft>
              <a:spcPct val="35000"/>
            </a:spcAft>
            <a:buNone/>
          </a:pPr>
          <a:r>
            <a:rPr lang="en-US" sz="3200" kern="1200" dirty="0"/>
            <a:t>Cuts down time debating/making motions</a:t>
          </a:r>
        </a:p>
      </dsp:txBody>
      <dsp:txXfrm>
        <a:off x="1946122" y="1814655"/>
        <a:ext cx="2929459" cy="1242801"/>
      </dsp:txXfrm>
    </dsp:sp>
    <dsp:sp modelId="{E4AEF695-0371-48CE-8F87-8FE9596E607B}">
      <dsp:nvSpPr>
        <dsp:cNvPr id="0" name=""/>
        <dsp:cNvSpPr/>
      </dsp:nvSpPr>
      <dsp:spPr>
        <a:xfrm>
          <a:off x="5386018" y="1814655"/>
          <a:ext cx="1242801" cy="1242801"/>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2A3CBE-583B-4957-ABAF-4C6F715E4E9F}">
      <dsp:nvSpPr>
        <dsp:cNvPr id="0" name=""/>
        <dsp:cNvSpPr/>
      </dsp:nvSpPr>
      <dsp:spPr>
        <a:xfrm>
          <a:off x="5647006" y="2075643"/>
          <a:ext cx="720824" cy="7208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3AAD68-E39B-4AEA-A693-6AE8B371371C}">
      <dsp:nvSpPr>
        <dsp:cNvPr id="0" name=""/>
        <dsp:cNvSpPr/>
      </dsp:nvSpPr>
      <dsp:spPr>
        <a:xfrm>
          <a:off x="6895133" y="1814655"/>
          <a:ext cx="2929459" cy="1242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422400">
            <a:lnSpc>
              <a:spcPct val="90000"/>
            </a:lnSpc>
            <a:spcBef>
              <a:spcPct val="0"/>
            </a:spcBef>
            <a:spcAft>
              <a:spcPct val="35000"/>
            </a:spcAft>
            <a:buNone/>
          </a:pPr>
          <a:r>
            <a:rPr lang="en-US" sz="3200" kern="1200" dirty="0"/>
            <a:t>Helps your council run more smoothly!</a:t>
          </a:r>
        </a:p>
      </dsp:txBody>
      <dsp:txXfrm>
        <a:off x="6895133" y="1814655"/>
        <a:ext cx="2929459" cy="12428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870785-D923-48A1-A238-48A99F466579}">
      <dsp:nvSpPr>
        <dsp:cNvPr id="0" name=""/>
        <dsp:cNvSpPr/>
      </dsp:nvSpPr>
      <dsp:spPr>
        <a:xfrm>
          <a:off x="0" y="0"/>
          <a:ext cx="5228828" cy="158305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Covers obligations of councils to national organization</a:t>
          </a:r>
        </a:p>
      </dsp:txBody>
      <dsp:txXfrm>
        <a:off x="46366" y="46366"/>
        <a:ext cx="3520588" cy="1490323"/>
      </dsp:txXfrm>
    </dsp:sp>
    <dsp:sp modelId="{9696A3C3-851C-458F-8DEF-E9515B47A138}">
      <dsp:nvSpPr>
        <dsp:cNvPr id="0" name=""/>
        <dsp:cNvSpPr/>
      </dsp:nvSpPr>
      <dsp:spPr>
        <a:xfrm>
          <a:off x="461367" y="1846897"/>
          <a:ext cx="5228828" cy="1583055"/>
        </a:xfrm>
        <a:prstGeom prst="roundRect">
          <a:avLst>
            <a:gd name="adj" fmla="val 10000"/>
          </a:avLst>
        </a:prstGeom>
        <a:solidFill>
          <a:schemeClr val="accent2">
            <a:hueOff val="-5175944"/>
            <a:satOff val="22930"/>
            <a:lumOff val="-8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Covers matters common to all councils</a:t>
          </a:r>
        </a:p>
      </dsp:txBody>
      <dsp:txXfrm>
        <a:off x="507733" y="1893263"/>
        <a:ext cx="3645743" cy="1490323"/>
      </dsp:txXfrm>
    </dsp:sp>
    <dsp:sp modelId="{5E02777D-725E-4911-944A-9EDB77A59D5E}">
      <dsp:nvSpPr>
        <dsp:cNvPr id="0" name=""/>
        <dsp:cNvSpPr/>
      </dsp:nvSpPr>
      <dsp:spPr>
        <a:xfrm>
          <a:off x="922734" y="3693795"/>
          <a:ext cx="5228828" cy="1583055"/>
        </a:xfrm>
        <a:prstGeom prst="roundRect">
          <a:avLst>
            <a:gd name="adj" fmla="val 10000"/>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Does not cover matters specific to individual councils</a:t>
          </a:r>
        </a:p>
      </dsp:txBody>
      <dsp:txXfrm>
        <a:off x="969100" y="3740161"/>
        <a:ext cx="3645743" cy="1490323"/>
      </dsp:txXfrm>
    </dsp:sp>
    <dsp:sp modelId="{BEEF085F-349D-4AB2-A724-EAD9B69E9DE7}">
      <dsp:nvSpPr>
        <dsp:cNvPr id="0" name=""/>
        <dsp:cNvSpPr/>
      </dsp:nvSpPr>
      <dsp:spPr>
        <a:xfrm>
          <a:off x="4199842" y="1200483"/>
          <a:ext cx="1028985" cy="1028985"/>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431364" y="1200483"/>
        <a:ext cx="565941" cy="774311"/>
      </dsp:txXfrm>
    </dsp:sp>
    <dsp:sp modelId="{FC6E0A1F-AF80-4C92-9815-A385A9494ED0}">
      <dsp:nvSpPr>
        <dsp:cNvPr id="0" name=""/>
        <dsp:cNvSpPr/>
      </dsp:nvSpPr>
      <dsp:spPr>
        <a:xfrm>
          <a:off x="4661210" y="3036827"/>
          <a:ext cx="1028985" cy="1028985"/>
        </a:xfrm>
        <a:prstGeom prst="downArrow">
          <a:avLst>
            <a:gd name="adj1" fmla="val 55000"/>
            <a:gd name="adj2" fmla="val 45000"/>
          </a:avLst>
        </a:prstGeom>
        <a:solidFill>
          <a:schemeClr val="accent2">
            <a:tint val="40000"/>
            <a:alpha val="90000"/>
            <a:hueOff val="-10945986"/>
            <a:satOff val="31321"/>
            <a:lumOff val="-2084"/>
            <a:alphaOff val="0"/>
          </a:schemeClr>
        </a:solidFill>
        <a:ln w="12700" cap="flat" cmpd="sng" algn="ctr">
          <a:solidFill>
            <a:schemeClr val="accent2">
              <a:tint val="40000"/>
              <a:alpha val="90000"/>
              <a:hueOff val="-10945986"/>
              <a:satOff val="31321"/>
              <a:lumOff val="-20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892732" y="3036827"/>
        <a:ext cx="565941" cy="7743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B9500-DEE6-4A93-8169-2BEFBE0890AE}">
      <dsp:nvSpPr>
        <dsp:cNvPr id="0" name=""/>
        <dsp:cNvSpPr/>
      </dsp:nvSpPr>
      <dsp:spPr>
        <a:xfrm>
          <a:off x="1503763" y="52478"/>
          <a:ext cx="1921500" cy="19215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012B90-2954-4464-83E7-E25113FC4A6C}">
      <dsp:nvSpPr>
        <dsp:cNvPr id="0" name=""/>
        <dsp:cNvSpPr/>
      </dsp:nvSpPr>
      <dsp:spPr>
        <a:xfrm>
          <a:off x="1913263" y="461978"/>
          <a:ext cx="1102500" cy="11025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5866F93-1256-4AEA-899B-B4EBA501B1D2}">
      <dsp:nvSpPr>
        <dsp:cNvPr id="0" name=""/>
        <dsp:cNvSpPr/>
      </dsp:nvSpPr>
      <dsp:spPr>
        <a:xfrm>
          <a:off x="87933" y="2572478"/>
          <a:ext cx="4601646" cy="860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90000"/>
            </a:lnSpc>
            <a:spcBef>
              <a:spcPct val="0"/>
            </a:spcBef>
            <a:spcAft>
              <a:spcPct val="35000"/>
            </a:spcAft>
            <a:buNone/>
            <a:defRPr cap="all"/>
          </a:pPr>
          <a:r>
            <a:rPr lang="en-US" sz="3200" kern="1200" dirty="0"/>
            <a:t>Present to parish council executive</a:t>
          </a:r>
        </a:p>
      </dsp:txBody>
      <dsp:txXfrm>
        <a:off x="87933" y="2572478"/>
        <a:ext cx="4601646" cy="860332"/>
      </dsp:txXfrm>
    </dsp:sp>
    <dsp:sp modelId="{9DAB8A85-DDC5-4739-9E63-CD31DDFD60C0}">
      <dsp:nvSpPr>
        <dsp:cNvPr id="0" name=""/>
        <dsp:cNvSpPr/>
      </dsp:nvSpPr>
      <dsp:spPr>
        <a:xfrm>
          <a:off x="6746498" y="52478"/>
          <a:ext cx="1921500" cy="19215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725858-E3BF-4B8D-AA8B-A1090EB31818}">
      <dsp:nvSpPr>
        <dsp:cNvPr id="0" name=""/>
        <dsp:cNvSpPr/>
      </dsp:nvSpPr>
      <dsp:spPr>
        <a:xfrm>
          <a:off x="7155998" y="461978"/>
          <a:ext cx="1102500" cy="11025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B1DF34-A361-42D5-98E7-F0100FFB0E05}">
      <dsp:nvSpPr>
        <dsp:cNvPr id="0" name=""/>
        <dsp:cNvSpPr/>
      </dsp:nvSpPr>
      <dsp:spPr>
        <a:xfrm>
          <a:off x="5316587" y="2572478"/>
          <a:ext cx="4781322" cy="860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90000"/>
            </a:lnSpc>
            <a:spcBef>
              <a:spcPct val="0"/>
            </a:spcBef>
            <a:spcAft>
              <a:spcPct val="35000"/>
            </a:spcAft>
            <a:buNone/>
            <a:defRPr cap="all"/>
          </a:pPr>
          <a:r>
            <a:rPr lang="en-US" sz="3200" kern="1200" dirty="0"/>
            <a:t>Present to general membership</a:t>
          </a:r>
        </a:p>
      </dsp:txBody>
      <dsp:txXfrm>
        <a:off x="5316587" y="2572478"/>
        <a:ext cx="4781322" cy="8603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2D8D21-2BF6-43C8-8E3C-549BE1BDF087}">
      <dsp:nvSpPr>
        <dsp:cNvPr id="0" name=""/>
        <dsp:cNvSpPr/>
      </dsp:nvSpPr>
      <dsp:spPr>
        <a:xfrm>
          <a:off x="9051" y="309306"/>
          <a:ext cx="5410488" cy="2164195"/>
        </a:xfrm>
        <a:prstGeom prst="chevron">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8021" tIns="56007" rIns="56007" bIns="56007" numCol="1" spcCol="1270" anchor="ctr" anchorCtr="0">
          <a:noAutofit/>
        </a:bodyPr>
        <a:lstStyle/>
        <a:p>
          <a:pPr marL="0" lvl="0" indent="0" algn="ctr" defTabSz="1866900">
            <a:lnSpc>
              <a:spcPct val="90000"/>
            </a:lnSpc>
            <a:spcBef>
              <a:spcPct val="0"/>
            </a:spcBef>
            <a:spcAft>
              <a:spcPct val="35000"/>
            </a:spcAft>
            <a:buNone/>
          </a:pPr>
          <a:r>
            <a:rPr lang="en-US" sz="4200" kern="1200"/>
            <a:t>Established by motions</a:t>
          </a:r>
        </a:p>
      </dsp:txBody>
      <dsp:txXfrm>
        <a:off x="1091149" y="309306"/>
        <a:ext cx="3246293" cy="2164195"/>
      </dsp:txXfrm>
    </dsp:sp>
    <dsp:sp modelId="{4C598967-5162-4535-807E-7D17526C25F4}">
      <dsp:nvSpPr>
        <dsp:cNvPr id="0" name=""/>
        <dsp:cNvSpPr/>
      </dsp:nvSpPr>
      <dsp:spPr>
        <a:xfrm>
          <a:off x="4878490" y="309306"/>
          <a:ext cx="5410488" cy="2164195"/>
        </a:xfrm>
        <a:prstGeom prst="chevron">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8021" tIns="56007" rIns="56007" bIns="56007" numCol="1" spcCol="1270" anchor="ctr" anchorCtr="0">
          <a:noAutofit/>
        </a:bodyPr>
        <a:lstStyle/>
        <a:p>
          <a:pPr marL="0" lvl="0" indent="0" algn="ctr" defTabSz="1866900">
            <a:lnSpc>
              <a:spcPct val="90000"/>
            </a:lnSpc>
            <a:spcBef>
              <a:spcPct val="0"/>
            </a:spcBef>
            <a:spcAft>
              <a:spcPct val="35000"/>
            </a:spcAft>
            <a:buNone/>
          </a:pPr>
          <a:r>
            <a:rPr lang="en-US" sz="4200" kern="1200"/>
            <a:t>Established by long-standing traditions</a:t>
          </a:r>
        </a:p>
      </dsp:txBody>
      <dsp:txXfrm>
        <a:off x="5960588" y="309306"/>
        <a:ext cx="3246293" cy="21641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604EE-0C2A-456C-B45C-27228355E4BB}">
      <dsp:nvSpPr>
        <dsp:cNvPr id="0" name=""/>
        <dsp:cNvSpPr/>
      </dsp:nvSpPr>
      <dsp:spPr>
        <a:xfrm>
          <a:off x="0" y="2406"/>
          <a:ext cx="560705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0EC768F-05DD-4CF6-A4A7-1880C21A5AC8}">
      <dsp:nvSpPr>
        <dsp:cNvPr id="0" name=""/>
        <dsp:cNvSpPr/>
      </dsp:nvSpPr>
      <dsp:spPr>
        <a:xfrm>
          <a:off x="0" y="2406"/>
          <a:ext cx="5607050"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Recognition</a:t>
          </a:r>
        </a:p>
      </dsp:txBody>
      <dsp:txXfrm>
        <a:off x="0" y="2406"/>
        <a:ext cx="5607050" cy="820464"/>
      </dsp:txXfrm>
    </dsp:sp>
    <dsp:sp modelId="{565C8843-DBC0-4484-83EE-B2FF8B49CC3F}">
      <dsp:nvSpPr>
        <dsp:cNvPr id="0" name=""/>
        <dsp:cNvSpPr/>
      </dsp:nvSpPr>
      <dsp:spPr>
        <a:xfrm>
          <a:off x="0" y="822870"/>
          <a:ext cx="5607050" cy="0"/>
        </a:xfrm>
        <a:prstGeom prst="line">
          <a:avLst/>
        </a:prstGeom>
        <a:gradFill rotWithShape="0">
          <a:gsLst>
            <a:gs pos="0">
              <a:schemeClr val="accent2">
                <a:hueOff val="-2070378"/>
                <a:satOff val="9172"/>
                <a:lumOff val="-3373"/>
                <a:alphaOff val="0"/>
                <a:tint val="97000"/>
                <a:satMod val="100000"/>
                <a:lumMod val="102000"/>
              </a:schemeClr>
            </a:gs>
            <a:gs pos="50000">
              <a:schemeClr val="accent2">
                <a:hueOff val="-2070378"/>
                <a:satOff val="9172"/>
                <a:lumOff val="-3373"/>
                <a:alphaOff val="0"/>
                <a:shade val="100000"/>
                <a:satMod val="103000"/>
                <a:lumMod val="100000"/>
              </a:schemeClr>
            </a:gs>
            <a:gs pos="100000">
              <a:schemeClr val="accent2">
                <a:hueOff val="-2070378"/>
                <a:satOff val="9172"/>
                <a:lumOff val="-3373"/>
                <a:alphaOff val="0"/>
                <a:shade val="93000"/>
                <a:satMod val="110000"/>
                <a:lumMod val="99000"/>
              </a:schemeClr>
            </a:gs>
          </a:gsLst>
          <a:lin ang="5400000" scaled="0"/>
        </a:gradFill>
        <a:ln w="6350" cap="flat" cmpd="sng" algn="ctr">
          <a:solidFill>
            <a:schemeClr val="accent2">
              <a:hueOff val="-2070378"/>
              <a:satOff val="9172"/>
              <a:lumOff val="-3373"/>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51D47E8-BB5B-4A61-989D-A56230580E0A}">
      <dsp:nvSpPr>
        <dsp:cNvPr id="0" name=""/>
        <dsp:cNvSpPr/>
      </dsp:nvSpPr>
      <dsp:spPr>
        <a:xfrm>
          <a:off x="0" y="822870"/>
          <a:ext cx="5607050"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 Memorializing deceased members</a:t>
          </a:r>
        </a:p>
      </dsp:txBody>
      <dsp:txXfrm>
        <a:off x="0" y="822870"/>
        <a:ext cx="5607050" cy="820464"/>
      </dsp:txXfrm>
    </dsp:sp>
    <dsp:sp modelId="{933F7DD7-DDA3-4594-B8B0-AA8932BAF023}">
      <dsp:nvSpPr>
        <dsp:cNvPr id="0" name=""/>
        <dsp:cNvSpPr/>
      </dsp:nvSpPr>
      <dsp:spPr>
        <a:xfrm>
          <a:off x="0" y="1643335"/>
          <a:ext cx="5607050" cy="0"/>
        </a:xfrm>
        <a:prstGeom prst="line">
          <a:avLst/>
        </a:prstGeom>
        <a:gradFill rotWithShape="0">
          <a:gsLst>
            <a:gs pos="0">
              <a:schemeClr val="accent2">
                <a:hueOff val="-4140755"/>
                <a:satOff val="18344"/>
                <a:lumOff val="-6746"/>
                <a:alphaOff val="0"/>
                <a:tint val="97000"/>
                <a:satMod val="100000"/>
                <a:lumMod val="102000"/>
              </a:schemeClr>
            </a:gs>
            <a:gs pos="50000">
              <a:schemeClr val="accent2">
                <a:hueOff val="-4140755"/>
                <a:satOff val="18344"/>
                <a:lumOff val="-6746"/>
                <a:alphaOff val="0"/>
                <a:shade val="100000"/>
                <a:satMod val="103000"/>
                <a:lumMod val="100000"/>
              </a:schemeClr>
            </a:gs>
            <a:gs pos="100000">
              <a:schemeClr val="accent2">
                <a:hueOff val="-4140755"/>
                <a:satOff val="18344"/>
                <a:lumOff val="-6746"/>
                <a:alphaOff val="0"/>
                <a:shade val="93000"/>
                <a:satMod val="110000"/>
                <a:lumMod val="99000"/>
              </a:schemeClr>
            </a:gs>
          </a:gsLst>
          <a:lin ang="5400000" scaled="0"/>
        </a:gradFill>
        <a:ln w="6350" cap="flat" cmpd="sng" algn="ctr">
          <a:solidFill>
            <a:schemeClr val="accent2">
              <a:hueOff val="-4140755"/>
              <a:satOff val="18344"/>
              <a:lumOff val="-6746"/>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4AF6CD27-3593-43F7-9AAF-92A17B167019}">
      <dsp:nvSpPr>
        <dsp:cNvPr id="0" name=""/>
        <dsp:cNvSpPr/>
      </dsp:nvSpPr>
      <dsp:spPr>
        <a:xfrm>
          <a:off x="0" y="1643335"/>
          <a:ext cx="5607050"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 Mass intentions</a:t>
          </a:r>
        </a:p>
      </dsp:txBody>
      <dsp:txXfrm>
        <a:off x="0" y="1643335"/>
        <a:ext cx="5607050" cy="820464"/>
      </dsp:txXfrm>
    </dsp:sp>
    <dsp:sp modelId="{05826FC5-90E9-4BCE-A263-F9DA8B2D3BF4}">
      <dsp:nvSpPr>
        <dsp:cNvPr id="0" name=""/>
        <dsp:cNvSpPr/>
      </dsp:nvSpPr>
      <dsp:spPr>
        <a:xfrm>
          <a:off x="0" y="2463799"/>
          <a:ext cx="5607050" cy="0"/>
        </a:xfrm>
        <a:prstGeom prst="line">
          <a:avLst/>
        </a:prstGeom>
        <a:gradFill rotWithShape="0">
          <a:gsLst>
            <a:gs pos="0">
              <a:schemeClr val="accent2">
                <a:hueOff val="-6211133"/>
                <a:satOff val="27515"/>
                <a:lumOff val="-10118"/>
                <a:alphaOff val="0"/>
                <a:tint val="97000"/>
                <a:satMod val="100000"/>
                <a:lumMod val="102000"/>
              </a:schemeClr>
            </a:gs>
            <a:gs pos="50000">
              <a:schemeClr val="accent2">
                <a:hueOff val="-6211133"/>
                <a:satOff val="27515"/>
                <a:lumOff val="-10118"/>
                <a:alphaOff val="0"/>
                <a:shade val="100000"/>
                <a:satMod val="103000"/>
                <a:lumMod val="100000"/>
              </a:schemeClr>
            </a:gs>
            <a:gs pos="100000">
              <a:schemeClr val="accent2">
                <a:hueOff val="-6211133"/>
                <a:satOff val="27515"/>
                <a:lumOff val="-10118"/>
                <a:alphaOff val="0"/>
                <a:shade val="93000"/>
                <a:satMod val="110000"/>
                <a:lumMod val="99000"/>
              </a:schemeClr>
            </a:gs>
          </a:gsLst>
          <a:lin ang="5400000" scaled="0"/>
        </a:gradFill>
        <a:ln w="6350" cap="flat" cmpd="sng" algn="ctr">
          <a:solidFill>
            <a:schemeClr val="accent2">
              <a:hueOff val="-6211133"/>
              <a:satOff val="27515"/>
              <a:lumOff val="-10118"/>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9667A36A-2561-475A-8B7A-797DD3EE7559}">
      <dsp:nvSpPr>
        <dsp:cNvPr id="0" name=""/>
        <dsp:cNvSpPr/>
      </dsp:nvSpPr>
      <dsp:spPr>
        <a:xfrm>
          <a:off x="0" y="2463799"/>
          <a:ext cx="5607050"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 Honorariums/travel allowance/gift to guests </a:t>
          </a:r>
        </a:p>
      </dsp:txBody>
      <dsp:txXfrm>
        <a:off x="0" y="2463799"/>
        <a:ext cx="5607050" cy="820464"/>
      </dsp:txXfrm>
    </dsp:sp>
    <dsp:sp modelId="{CA59C3AE-0196-4D94-B3D3-B89D9968956F}">
      <dsp:nvSpPr>
        <dsp:cNvPr id="0" name=""/>
        <dsp:cNvSpPr/>
      </dsp:nvSpPr>
      <dsp:spPr>
        <a:xfrm>
          <a:off x="0" y="3284264"/>
          <a:ext cx="5607050" cy="0"/>
        </a:xfrm>
        <a:prstGeom prst="line">
          <a:avLst/>
        </a:prstGeom>
        <a:gradFill rotWithShape="0">
          <a:gsLst>
            <a:gs pos="0">
              <a:schemeClr val="accent2">
                <a:hueOff val="-8281511"/>
                <a:satOff val="36687"/>
                <a:lumOff val="-13491"/>
                <a:alphaOff val="0"/>
                <a:tint val="97000"/>
                <a:satMod val="100000"/>
                <a:lumMod val="102000"/>
              </a:schemeClr>
            </a:gs>
            <a:gs pos="50000">
              <a:schemeClr val="accent2">
                <a:hueOff val="-8281511"/>
                <a:satOff val="36687"/>
                <a:lumOff val="-13491"/>
                <a:alphaOff val="0"/>
                <a:shade val="100000"/>
                <a:satMod val="103000"/>
                <a:lumMod val="100000"/>
              </a:schemeClr>
            </a:gs>
            <a:gs pos="100000">
              <a:schemeClr val="accent2">
                <a:hueOff val="-8281511"/>
                <a:satOff val="36687"/>
                <a:lumOff val="-13491"/>
                <a:alphaOff val="0"/>
                <a:shade val="93000"/>
                <a:satMod val="110000"/>
                <a:lumMod val="99000"/>
              </a:schemeClr>
            </a:gs>
          </a:gsLst>
          <a:lin ang="5400000" scaled="0"/>
        </a:gradFill>
        <a:ln w="6350" cap="flat" cmpd="sng" algn="ctr">
          <a:solidFill>
            <a:schemeClr val="accent2">
              <a:hueOff val="-8281511"/>
              <a:satOff val="36687"/>
              <a:lumOff val="-13491"/>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6C7419F-5B4D-407A-AD8C-89E7038C0D85}">
      <dsp:nvSpPr>
        <dsp:cNvPr id="0" name=""/>
        <dsp:cNvSpPr/>
      </dsp:nvSpPr>
      <dsp:spPr>
        <a:xfrm>
          <a:off x="0" y="3284264"/>
          <a:ext cx="5607050"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 Remembrances for members</a:t>
          </a:r>
        </a:p>
      </dsp:txBody>
      <dsp:txXfrm>
        <a:off x="0" y="3284264"/>
        <a:ext cx="5607050" cy="820464"/>
      </dsp:txXfrm>
    </dsp:sp>
    <dsp:sp modelId="{DFE1E27E-3D19-450C-82E2-7CE80EFF43DE}">
      <dsp:nvSpPr>
        <dsp:cNvPr id="0" name=""/>
        <dsp:cNvSpPr/>
      </dsp:nvSpPr>
      <dsp:spPr>
        <a:xfrm>
          <a:off x="0" y="4104729"/>
          <a:ext cx="5607050" cy="0"/>
        </a:xfrm>
        <a:prstGeom prst="line">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w="6350" cap="flat" cmpd="sng" algn="ctr">
          <a:solidFill>
            <a:schemeClr val="accent2">
              <a:hueOff val="-10351888"/>
              <a:satOff val="45859"/>
              <a:lumOff val="-1686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D99EA0C-1A8F-42EC-91CC-872CBFBE0068}">
      <dsp:nvSpPr>
        <dsp:cNvPr id="0" name=""/>
        <dsp:cNvSpPr/>
      </dsp:nvSpPr>
      <dsp:spPr>
        <a:xfrm>
          <a:off x="0" y="4104729"/>
          <a:ext cx="5607050" cy="82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 Presentations of pins/awards</a:t>
          </a:r>
        </a:p>
      </dsp:txBody>
      <dsp:txXfrm>
        <a:off x="0" y="4104729"/>
        <a:ext cx="5607050" cy="8204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8CA2B1-9D16-4CC9-9E7D-43E06873F64B}">
      <dsp:nvSpPr>
        <dsp:cNvPr id="0" name=""/>
        <dsp:cNvSpPr/>
      </dsp:nvSpPr>
      <dsp:spPr>
        <a:xfrm>
          <a:off x="0" y="601"/>
          <a:ext cx="560705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CEA8E0E-E6BF-4742-8F65-0347C0F4BDCA}">
      <dsp:nvSpPr>
        <dsp:cNvPr id="0" name=""/>
        <dsp:cNvSpPr/>
      </dsp:nvSpPr>
      <dsp:spPr>
        <a:xfrm>
          <a:off x="0" y="601"/>
          <a:ext cx="5607050" cy="985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Financials</a:t>
          </a:r>
        </a:p>
      </dsp:txBody>
      <dsp:txXfrm>
        <a:off x="0" y="601"/>
        <a:ext cx="5607050" cy="985279"/>
      </dsp:txXfrm>
    </dsp:sp>
    <dsp:sp modelId="{4C11BA8C-E954-407E-BBF0-91D03B5C0C91}">
      <dsp:nvSpPr>
        <dsp:cNvPr id="0" name=""/>
        <dsp:cNvSpPr/>
      </dsp:nvSpPr>
      <dsp:spPr>
        <a:xfrm>
          <a:off x="0" y="985880"/>
          <a:ext cx="5607050" cy="0"/>
        </a:xfrm>
        <a:prstGeom prst="line">
          <a:avLst/>
        </a:prstGeom>
        <a:gradFill rotWithShape="0">
          <a:gsLst>
            <a:gs pos="0">
              <a:schemeClr val="accent2">
                <a:hueOff val="-2587972"/>
                <a:satOff val="11465"/>
                <a:lumOff val="-4216"/>
                <a:alphaOff val="0"/>
                <a:tint val="97000"/>
                <a:satMod val="100000"/>
                <a:lumMod val="102000"/>
              </a:schemeClr>
            </a:gs>
            <a:gs pos="50000">
              <a:schemeClr val="accent2">
                <a:hueOff val="-2587972"/>
                <a:satOff val="11465"/>
                <a:lumOff val="-4216"/>
                <a:alphaOff val="0"/>
                <a:shade val="100000"/>
                <a:satMod val="103000"/>
                <a:lumMod val="100000"/>
              </a:schemeClr>
            </a:gs>
            <a:gs pos="100000">
              <a:schemeClr val="accent2">
                <a:hueOff val="-2587972"/>
                <a:satOff val="11465"/>
                <a:lumOff val="-4216"/>
                <a:alphaOff val="0"/>
                <a:shade val="93000"/>
                <a:satMod val="110000"/>
                <a:lumMod val="99000"/>
              </a:schemeClr>
            </a:gs>
          </a:gsLst>
          <a:lin ang="5400000" scaled="0"/>
        </a:gradFill>
        <a:ln w="6350" cap="flat" cmpd="sng" algn="ctr">
          <a:solidFill>
            <a:schemeClr val="accent2">
              <a:hueOff val="-2587972"/>
              <a:satOff val="11465"/>
              <a:lumOff val="-4216"/>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70C44E3-EEBF-42A0-BC9C-B3154DE85E5E}">
      <dsp:nvSpPr>
        <dsp:cNvPr id="0" name=""/>
        <dsp:cNvSpPr/>
      </dsp:nvSpPr>
      <dsp:spPr>
        <a:xfrm>
          <a:off x="0" y="985880"/>
          <a:ext cx="5607050" cy="985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 </a:t>
          </a:r>
          <a:r>
            <a:rPr lang="en-US" sz="2800" kern="1200" dirty="0"/>
            <a:t>preparation and presentation of council budget </a:t>
          </a:r>
        </a:p>
      </dsp:txBody>
      <dsp:txXfrm>
        <a:off x="0" y="985880"/>
        <a:ext cx="5607050" cy="985279"/>
      </dsp:txXfrm>
    </dsp:sp>
    <dsp:sp modelId="{C737464E-5F8E-4E53-841F-8081BD95AD38}">
      <dsp:nvSpPr>
        <dsp:cNvPr id="0" name=""/>
        <dsp:cNvSpPr/>
      </dsp:nvSpPr>
      <dsp:spPr>
        <a:xfrm>
          <a:off x="0" y="1971160"/>
          <a:ext cx="5607050" cy="0"/>
        </a:xfrm>
        <a:prstGeom prst="line">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w="6350" cap="flat" cmpd="sng" algn="ctr">
          <a:solidFill>
            <a:schemeClr val="accent2">
              <a:hueOff val="-5175944"/>
              <a:satOff val="22930"/>
              <a:lumOff val="-8432"/>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E67B11C-E5F8-4DD8-8B8A-AB6929EC0D6F}">
      <dsp:nvSpPr>
        <dsp:cNvPr id="0" name=""/>
        <dsp:cNvSpPr/>
      </dsp:nvSpPr>
      <dsp:spPr>
        <a:xfrm>
          <a:off x="0" y="1971160"/>
          <a:ext cx="5607050" cy="985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 </a:t>
          </a:r>
          <a:r>
            <a:rPr lang="en-US" sz="2800" kern="1200" dirty="0"/>
            <a:t>paid expenses for voting/accredited delegates to diocesan convention</a:t>
          </a:r>
        </a:p>
      </dsp:txBody>
      <dsp:txXfrm>
        <a:off x="0" y="1971160"/>
        <a:ext cx="5607050" cy="985279"/>
      </dsp:txXfrm>
    </dsp:sp>
    <dsp:sp modelId="{95793AD2-75BE-4DED-A48E-8680B2E47CFD}">
      <dsp:nvSpPr>
        <dsp:cNvPr id="0" name=""/>
        <dsp:cNvSpPr/>
      </dsp:nvSpPr>
      <dsp:spPr>
        <a:xfrm>
          <a:off x="0" y="2956439"/>
          <a:ext cx="5607050" cy="0"/>
        </a:xfrm>
        <a:prstGeom prst="line">
          <a:avLst/>
        </a:prstGeom>
        <a:gradFill rotWithShape="0">
          <a:gsLst>
            <a:gs pos="0">
              <a:schemeClr val="accent2">
                <a:hueOff val="-7763915"/>
                <a:satOff val="34394"/>
                <a:lumOff val="-12648"/>
                <a:alphaOff val="0"/>
                <a:tint val="97000"/>
                <a:satMod val="100000"/>
                <a:lumMod val="102000"/>
              </a:schemeClr>
            </a:gs>
            <a:gs pos="50000">
              <a:schemeClr val="accent2">
                <a:hueOff val="-7763915"/>
                <a:satOff val="34394"/>
                <a:lumOff val="-12648"/>
                <a:alphaOff val="0"/>
                <a:shade val="100000"/>
                <a:satMod val="103000"/>
                <a:lumMod val="100000"/>
              </a:schemeClr>
            </a:gs>
            <a:gs pos="100000">
              <a:schemeClr val="accent2">
                <a:hueOff val="-7763915"/>
                <a:satOff val="34394"/>
                <a:lumOff val="-12648"/>
                <a:alphaOff val="0"/>
                <a:shade val="93000"/>
                <a:satMod val="110000"/>
                <a:lumMod val="99000"/>
              </a:schemeClr>
            </a:gs>
          </a:gsLst>
          <a:lin ang="5400000" scaled="0"/>
        </a:gradFill>
        <a:ln w="6350" cap="flat" cmpd="sng" algn="ctr">
          <a:solidFill>
            <a:schemeClr val="accent2">
              <a:hueOff val="-7763915"/>
              <a:satOff val="34394"/>
              <a:lumOff val="-12648"/>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9D9D25B-D290-4128-92A7-6A32104846FE}">
      <dsp:nvSpPr>
        <dsp:cNvPr id="0" name=""/>
        <dsp:cNvSpPr/>
      </dsp:nvSpPr>
      <dsp:spPr>
        <a:xfrm>
          <a:off x="0" y="2956439"/>
          <a:ext cx="5607050" cy="985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 </a:t>
          </a:r>
          <a:r>
            <a:rPr lang="en-US" sz="2800" kern="1200" dirty="0"/>
            <a:t>paid expenses for members or delegates to other conventions </a:t>
          </a:r>
        </a:p>
      </dsp:txBody>
      <dsp:txXfrm>
        <a:off x="0" y="2956439"/>
        <a:ext cx="5607050" cy="985279"/>
      </dsp:txXfrm>
    </dsp:sp>
    <dsp:sp modelId="{0EC06339-9D33-4111-9E4E-313AB60E7FA2}">
      <dsp:nvSpPr>
        <dsp:cNvPr id="0" name=""/>
        <dsp:cNvSpPr/>
      </dsp:nvSpPr>
      <dsp:spPr>
        <a:xfrm>
          <a:off x="0" y="3941719"/>
          <a:ext cx="5607050" cy="0"/>
        </a:xfrm>
        <a:prstGeom prst="line">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w="6350" cap="flat" cmpd="sng" algn="ctr">
          <a:solidFill>
            <a:schemeClr val="accent2">
              <a:hueOff val="-10351888"/>
              <a:satOff val="45859"/>
              <a:lumOff val="-1686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AF4D5E0-9A82-4C2A-AACA-2470C27FDD62}">
      <dsp:nvSpPr>
        <dsp:cNvPr id="0" name=""/>
        <dsp:cNvSpPr/>
      </dsp:nvSpPr>
      <dsp:spPr>
        <a:xfrm>
          <a:off x="0" y="3941719"/>
          <a:ext cx="5607050" cy="985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 </a:t>
          </a:r>
          <a:r>
            <a:rPr lang="en-US" sz="2800" kern="1200" dirty="0"/>
            <a:t>travel and/or allowable expenses for other meetings, especially for the council president </a:t>
          </a:r>
        </a:p>
      </dsp:txBody>
      <dsp:txXfrm>
        <a:off x="0" y="3941719"/>
        <a:ext cx="5607050" cy="9852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D12BB5-75D7-4E05-8266-747FC12C0ACB}">
      <dsp:nvSpPr>
        <dsp:cNvPr id="0" name=""/>
        <dsp:cNvSpPr/>
      </dsp:nvSpPr>
      <dsp:spPr>
        <a:xfrm>
          <a:off x="0" y="2636"/>
          <a:ext cx="6078955"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03B8902-019F-4037-82DD-CA0801D828CD}">
      <dsp:nvSpPr>
        <dsp:cNvPr id="0" name=""/>
        <dsp:cNvSpPr/>
      </dsp:nvSpPr>
      <dsp:spPr>
        <a:xfrm>
          <a:off x="0" y="2636"/>
          <a:ext cx="6078955" cy="899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solicitation of gifts/advertising from outside sources</a:t>
          </a:r>
        </a:p>
      </dsp:txBody>
      <dsp:txXfrm>
        <a:off x="0" y="2636"/>
        <a:ext cx="6078955" cy="899038"/>
      </dsp:txXfrm>
    </dsp:sp>
    <dsp:sp modelId="{F0BE8133-9415-4F6D-B3FA-909B2B9C259A}">
      <dsp:nvSpPr>
        <dsp:cNvPr id="0" name=""/>
        <dsp:cNvSpPr/>
      </dsp:nvSpPr>
      <dsp:spPr>
        <a:xfrm>
          <a:off x="0" y="901675"/>
          <a:ext cx="6078955" cy="0"/>
        </a:xfrm>
        <a:prstGeom prst="line">
          <a:avLst/>
        </a:prstGeom>
        <a:gradFill rotWithShape="0">
          <a:gsLst>
            <a:gs pos="0">
              <a:schemeClr val="accent2">
                <a:hueOff val="-2070378"/>
                <a:satOff val="9172"/>
                <a:lumOff val="-3373"/>
                <a:alphaOff val="0"/>
                <a:tint val="97000"/>
                <a:satMod val="100000"/>
                <a:lumMod val="102000"/>
              </a:schemeClr>
            </a:gs>
            <a:gs pos="50000">
              <a:schemeClr val="accent2">
                <a:hueOff val="-2070378"/>
                <a:satOff val="9172"/>
                <a:lumOff val="-3373"/>
                <a:alphaOff val="0"/>
                <a:shade val="100000"/>
                <a:satMod val="103000"/>
                <a:lumMod val="100000"/>
              </a:schemeClr>
            </a:gs>
            <a:gs pos="100000">
              <a:schemeClr val="accent2">
                <a:hueOff val="-2070378"/>
                <a:satOff val="9172"/>
                <a:lumOff val="-3373"/>
                <a:alphaOff val="0"/>
                <a:shade val="93000"/>
                <a:satMod val="110000"/>
                <a:lumMod val="99000"/>
              </a:schemeClr>
            </a:gs>
          </a:gsLst>
          <a:lin ang="5400000" scaled="0"/>
        </a:gradFill>
        <a:ln w="6350" cap="flat" cmpd="sng" algn="ctr">
          <a:solidFill>
            <a:schemeClr val="accent2">
              <a:hueOff val="-2070378"/>
              <a:satOff val="9172"/>
              <a:lumOff val="-3373"/>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254F214-F9D3-4ABF-B16C-083985F2CCA3}">
      <dsp:nvSpPr>
        <dsp:cNvPr id="0" name=""/>
        <dsp:cNvSpPr/>
      </dsp:nvSpPr>
      <dsp:spPr>
        <a:xfrm>
          <a:off x="0" y="901675"/>
          <a:ext cx="6078955" cy="899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funeral luncheons </a:t>
          </a:r>
        </a:p>
      </dsp:txBody>
      <dsp:txXfrm>
        <a:off x="0" y="901675"/>
        <a:ext cx="6078955" cy="899038"/>
      </dsp:txXfrm>
    </dsp:sp>
    <dsp:sp modelId="{D0D93BA1-8742-4B10-A9B7-F653F2651010}">
      <dsp:nvSpPr>
        <dsp:cNvPr id="0" name=""/>
        <dsp:cNvSpPr/>
      </dsp:nvSpPr>
      <dsp:spPr>
        <a:xfrm>
          <a:off x="0" y="1800713"/>
          <a:ext cx="6078955" cy="0"/>
        </a:xfrm>
        <a:prstGeom prst="line">
          <a:avLst/>
        </a:prstGeom>
        <a:gradFill rotWithShape="0">
          <a:gsLst>
            <a:gs pos="0">
              <a:schemeClr val="accent2">
                <a:hueOff val="-4140755"/>
                <a:satOff val="18344"/>
                <a:lumOff val="-6746"/>
                <a:alphaOff val="0"/>
                <a:tint val="97000"/>
                <a:satMod val="100000"/>
                <a:lumMod val="102000"/>
              </a:schemeClr>
            </a:gs>
            <a:gs pos="50000">
              <a:schemeClr val="accent2">
                <a:hueOff val="-4140755"/>
                <a:satOff val="18344"/>
                <a:lumOff val="-6746"/>
                <a:alphaOff val="0"/>
                <a:shade val="100000"/>
                <a:satMod val="103000"/>
                <a:lumMod val="100000"/>
              </a:schemeClr>
            </a:gs>
            <a:gs pos="100000">
              <a:schemeClr val="accent2">
                <a:hueOff val="-4140755"/>
                <a:satOff val="18344"/>
                <a:lumOff val="-6746"/>
                <a:alphaOff val="0"/>
                <a:shade val="93000"/>
                <a:satMod val="110000"/>
                <a:lumMod val="99000"/>
              </a:schemeClr>
            </a:gs>
          </a:gsLst>
          <a:lin ang="5400000" scaled="0"/>
        </a:gradFill>
        <a:ln w="6350" cap="flat" cmpd="sng" algn="ctr">
          <a:solidFill>
            <a:schemeClr val="accent2">
              <a:hueOff val="-4140755"/>
              <a:satOff val="18344"/>
              <a:lumOff val="-6746"/>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1DDF12E-C1D4-4D59-BDDC-ABA3BC6B7E1D}">
      <dsp:nvSpPr>
        <dsp:cNvPr id="0" name=""/>
        <dsp:cNvSpPr/>
      </dsp:nvSpPr>
      <dsp:spPr>
        <a:xfrm>
          <a:off x="0" y="1800713"/>
          <a:ext cx="6078955" cy="899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on-going commitments</a:t>
          </a:r>
        </a:p>
      </dsp:txBody>
      <dsp:txXfrm>
        <a:off x="0" y="1800713"/>
        <a:ext cx="6078955" cy="899038"/>
      </dsp:txXfrm>
    </dsp:sp>
    <dsp:sp modelId="{BBF21F2A-8A04-4663-95CA-5FA8A9D023F3}">
      <dsp:nvSpPr>
        <dsp:cNvPr id="0" name=""/>
        <dsp:cNvSpPr/>
      </dsp:nvSpPr>
      <dsp:spPr>
        <a:xfrm>
          <a:off x="0" y="2699752"/>
          <a:ext cx="6078955" cy="0"/>
        </a:xfrm>
        <a:prstGeom prst="line">
          <a:avLst/>
        </a:prstGeom>
        <a:gradFill rotWithShape="0">
          <a:gsLst>
            <a:gs pos="0">
              <a:schemeClr val="accent2">
                <a:hueOff val="-6211133"/>
                <a:satOff val="27515"/>
                <a:lumOff val="-10118"/>
                <a:alphaOff val="0"/>
                <a:tint val="97000"/>
                <a:satMod val="100000"/>
                <a:lumMod val="102000"/>
              </a:schemeClr>
            </a:gs>
            <a:gs pos="50000">
              <a:schemeClr val="accent2">
                <a:hueOff val="-6211133"/>
                <a:satOff val="27515"/>
                <a:lumOff val="-10118"/>
                <a:alphaOff val="0"/>
                <a:shade val="100000"/>
                <a:satMod val="103000"/>
                <a:lumMod val="100000"/>
              </a:schemeClr>
            </a:gs>
            <a:gs pos="100000">
              <a:schemeClr val="accent2">
                <a:hueOff val="-6211133"/>
                <a:satOff val="27515"/>
                <a:lumOff val="-10118"/>
                <a:alphaOff val="0"/>
                <a:shade val="93000"/>
                <a:satMod val="110000"/>
                <a:lumMod val="99000"/>
              </a:schemeClr>
            </a:gs>
          </a:gsLst>
          <a:lin ang="5400000" scaled="0"/>
        </a:gradFill>
        <a:ln w="6350" cap="flat" cmpd="sng" algn="ctr">
          <a:solidFill>
            <a:schemeClr val="accent2">
              <a:hueOff val="-6211133"/>
              <a:satOff val="27515"/>
              <a:lumOff val="-10118"/>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55C930E8-C9FE-42AB-826D-45F11E86F29F}">
      <dsp:nvSpPr>
        <dsp:cNvPr id="0" name=""/>
        <dsp:cNvSpPr/>
      </dsp:nvSpPr>
      <dsp:spPr>
        <a:xfrm>
          <a:off x="0" y="2699752"/>
          <a:ext cx="6078955" cy="899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gifts to pastor/associate pastor/parish worker/</a:t>
          </a:r>
        </a:p>
      </dsp:txBody>
      <dsp:txXfrm>
        <a:off x="0" y="2699752"/>
        <a:ext cx="6078955" cy="899038"/>
      </dsp:txXfrm>
    </dsp:sp>
    <dsp:sp modelId="{6F408656-607D-44C1-90BB-14D3E485F185}">
      <dsp:nvSpPr>
        <dsp:cNvPr id="0" name=""/>
        <dsp:cNvSpPr/>
      </dsp:nvSpPr>
      <dsp:spPr>
        <a:xfrm>
          <a:off x="0" y="3598791"/>
          <a:ext cx="6078955" cy="0"/>
        </a:xfrm>
        <a:prstGeom prst="line">
          <a:avLst/>
        </a:prstGeom>
        <a:gradFill rotWithShape="0">
          <a:gsLst>
            <a:gs pos="0">
              <a:schemeClr val="accent2">
                <a:hueOff val="-8281511"/>
                <a:satOff val="36687"/>
                <a:lumOff val="-13491"/>
                <a:alphaOff val="0"/>
                <a:tint val="97000"/>
                <a:satMod val="100000"/>
                <a:lumMod val="102000"/>
              </a:schemeClr>
            </a:gs>
            <a:gs pos="50000">
              <a:schemeClr val="accent2">
                <a:hueOff val="-8281511"/>
                <a:satOff val="36687"/>
                <a:lumOff val="-13491"/>
                <a:alphaOff val="0"/>
                <a:shade val="100000"/>
                <a:satMod val="103000"/>
                <a:lumMod val="100000"/>
              </a:schemeClr>
            </a:gs>
            <a:gs pos="100000">
              <a:schemeClr val="accent2">
                <a:hueOff val="-8281511"/>
                <a:satOff val="36687"/>
                <a:lumOff val="-13491"/>
                <a:alphaOff val="0"/>
                <a:shade val="93000"/>
                <a:satMod val="110000"/>
                <a:lumMod val="99000"/>
              </a:schemeClr>
            </a:gs>
          </a:gsLst>
          <a:lin ang="5400000" scaled="0"/>
        </a:gradFill>
        <a:ln w="6350" cap="flat" cmpd="sng" algn="ctr">
          <a:solidFill>
            <a:schemeClr val="accent2">
              <a:hueOff val="-8281511"/>
              <a:satOff val="36687"/>
              <a:lumOff val="-13491"/>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5A54736-DB6E-4632-904B-0F002D4CD8EC}">
      <dsp:nvSpPr>
        <dsp:cNvPr id="0" name=""/>
        <dsp:cNvSpPr/>
      </dsp:nvSpPr>
      <dsp:spPr>
        <a:xfrm>
          <a:off x="0" y="3598791"/>
          <a:ext cx="6078955" cy="899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safekeeping of historical records</a:t>
          </a:r>
        </a:p>
      </dsp:txBody>
      <dsp:txXfrm>
        <a:off x="0" y="3598791"/>
        <a:ext cx="6078955" cy="899038"/>
      </dsp:txXfrm>
    </dsp:sp>
    <dsp:sp modelId="{2774A558-4308-44AC-887C-3C6C1322A318}">
      <dsp:nvSpPr>
        <dsp:cNvPr id="0" name=""/>
        <dsp:cNvSpPr/>
      </dsp:nvSpPr>
      <dsp:spPr>
        <a:xfrm>
          <a:off x="0" y="4497829"/>
          <a:ext cx="6078955" cy="0"/>
        </a:xfrm>
        <a:prstGeom prst="line">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w="6350" cap="flat" cmpd="sng" algn="ctr">
          <a:solidFill>
            <a:schemeClr val="accent2">
              <a:hueOff val="-10351888"/>
              <a:satOff val="45859"/>
              <a:lumOff val="-1686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09C8232-893D-4CAA-BC7E-49CBC6B8A702}">
      <dsp:nvSpPr>
        <dsp:cNvPr id="0" name=""/>
        <dsp:cNvSpPr/>
      </dsp:nvSpPr>
      <dsp:spPr>
        <a:xfrm>
          <a:off x="0" y="4497829"/>
          <a:ext cx="6078955" cy="899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elections</a:t>
          </a:r>
        </a:p>
        <a:p>
          <a:pPr marL="0" lvl="0" indent="0" algn="l" defTabSz="1244600">
            <a:lnSpc>
              <a:spcPct val="90000"/>
            </a:lnSpc>
            <a:spcBef>
              <a:spcPct val="0"/>
            </a:spcBef>
            <a:spcAft>
              <a:spcPct val="35000"/>
            </a:spcAft>
            <a:buNone/>
          </a:pPr>
          <a:endParaRPr lang="en-US" sz="2000" kern="1200" dirty="0"/>
        </a:p>
      </dsp:txBody>
      <dsp:txXfrm>
        <a:off x="0" y="4497829"/>
        <a:ext cx="6078955" cy="899038"/>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93DA7C-7DD4-4F0E-89F1-A61843DE38FD}" type="datetimeFigureOut">
              <a:rPr lang="en-US" smtClean="0"/>
              <a:t>3/17/2023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60E78B-2433-4CBA-9CA8-010A23C93BF2}" type="slidenum">
              <a:rPr lang="en-US" smtClean="0"/>
              <a:t>‹#›</a:t>
            </a:fld>
            <a:endParaRPr lang="en-US"/>
          </a:p>
        </p:txBody>
      </p:sp>
    </p:spTree>
    <p:extLst>
      <p:ext uri="{BB962C8B-B14F-4D97-AF65-F5344CB8AC3E}">
        <p14:creationId xmlns:p14="http://schemas.microsoft.com/office/powerpoint/2010/main" val="3482889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0E78B-2433-4CBA-9CA8-010A23C93BF2}" type="slidenum">
              <a:rPr lang="en-US" smtClean="0"/>
              <a:t>1</a:t>
            </a:fld>
            <a:endParaRPr lang="en-US"/>
          </a:p>
        </p:txBody>
      </p:sp>
    </p:spTree>
    <p:extLst>
      <p:ext uri="{BB962C8B-B14F-4D97-AF65-F5344CB8AC3E}">
        <p14:creationId xmlns:p14="http://schemas.microsoft.com/office/powerpoint/2010/main" val="4175097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your information, all of these suggestions of what to include in your parish council P and P come from a workshop available on the national website, entitled “How to Prepare a Parish Council Manual of Policy and Procedure” a workshop prepared by Honorary Life Member, Lucille Cullen.</a:t>
            </a:r>
          </a:p>
          <a:p>
            <a:r>
              <a:rPr lang="en-US" dirty="0"/>
              <a:t>First, you should look at how you recognize your members through these different methods.</a:t>
            </a:r>
          </a:p>
        </p:txBody>
      </p:sp>
      <p:sp>
        <p:nvSpPr>
          <p:cNvPr id="4" name="Slide Number Placeholder 3"/>
          <p:cNvSpPr>
            <a:spLocks noGrp="1"/>
          </p:cNvSpPr>
          <p:nvPr>
            <p:ph type="sldNum" sz="quarter" idx="5"/>
          </p:nvPr>
        </p:nvSpPr>
        <p:spPr/>
        <p:txBody>
          <a:bodyPr/>
          <a:lstStyle/>
          <a:p>
            <a:fld id="{8B60E78B-2433-4CBA-9CA8-010A23C93BF2}" type="slidenum">
              <a:rPr lang="en-US" smtClean="0"/>
              <a:t>11</a:t>
            </a:fld>
            <a:endParaRPr lang="en-US"/>
          </a:p>
        </p:txBody>
      </p:sp>
    </p:spTree>
    <p:extLst>
      <p:ext uri="{BB962C8B-B14F-4D97-AF65-F5344CB8AC3E}">
        <p14:creationId xmlns:p14="http://schemas.microsoft.com/office/powerpoint/2010/main" val="1765794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Financial matters are often areas where disagreements can happen. Spelling out exactly what expenses are allowed when travelling, attending convention or other meetings, keeps your council from arguments. This is why the preparation of your budget is important. </a:t>
            </a:r>
          </a:p>
        </p:txBody>
      </p:sp>
      <p:sp>
        <p:nvSpPr>
          <p:cNvPr id="4" name="Slide Number Placeholder 3"/>
          <p:cNvSpPr>
            <a:spLocks noGrp="1"/>
          </p:cNvSpPr>
          <p:nvPr>
            <p:ph type="sldNum" sz="quarter" idx="5"/>
          </p:nvPr>
        </p:nvSpPr>
        <p:spPr/>
        <p:txBody>
          <a:bodyPr/>
          <a:lstStyle/>
          <a:p>
            <a:fld id="{8B60E78B-2433-4CBA-9CA8-010A23C93BF2}" type="slidenum">
              <a:rPr lang="en-US" smtClean="0"/>
              <a:t>12</a:t>
            </a:fld>
            <a:endParaRPr lang="en-US"/>
          </a:p>
        </p:txBody>
      </p:sp>
    </p:spTree>
    <p:extLst>
      <p:ext uri="{BB962C8B-B14F-4D97-AF65-F5344CB8AC3E}">
        <p14:creationId xmlns:p14="http://schemas.microsoft.com/office/powerpoint/2010/main" val="1789202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other areas that may need to be clarified are presented here. How does your council handle funeral? Do you have on-going commitments that need to be noted, such as sponsoring a child? How are your archives handled?</a:t>
            </a:r>
          </a:p>
        </p:txBody>
      </p:sp>
      <p:sp>
        <p:nvSpPr>
          <p:cNvPr id="4" name="Slide Number Placeholder 3"/>
          <p:cNvSpPr>
            <a:spLocks noGrp="1"/>
          </p:cNvSpPr>
          <p:nvPr>
            <p:ph type="sldNum" sz="quarter" idx="5"/>
          </p:nvPr>
        </p:nvSpPr>
        <p:spPr/>
        <p:txBody>
          <a:bodyPr/>
          <a:lstStyle/>
          <a:p>
            <a:fld id="{8B60E78B-2433-4CBA-9CA8-010A23C93BF2}" type="slidenum">
              <a:rPr lang="en-US" smtClean="0"/>
              <a:t>13</a:t>
            </a:fld>
            <a:endParaRPr lang="en-US"/>
          </a:p>
        </p:txBody>
      </p:sp>
    </p:spTree>
    <p:extLst>
      <p:ext uri="{BB962C8B-B14F-4D97-AF65-F5344CB8AC3E}">
        <p14:creationId xmlns:p14="http://schemas.microsoft.com/office/powerpoint/2010/main" val="3268733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0E78B-2433-4CBA-9CA8-010A23C93BF2}" type="slidenum">
              <a:rPr lang="en-US" smtClean="0"/>
              <a:t>2</a:t>
            </a:fld>
            <a:endParaRPr lang="en-US"/>
          </a:p>
        </p:txBody>
      </p:sp>
    </p:spTree>
    <p:extLst>
      <p:ext uri="{BB962C8B-B14F-4D97-AF65-F5344CB8AC3E}">
        <p14:creationId xmlns:p14="http://schemas.microsoft.com/office/powerpoint/2010/main" val="4234965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National Policy and Procedure Manual covers many situations that apply to parish councils. They have samples that can be used by parish councils, for example, sample budgets and meeting agendas. Parish councils should be familiar with the National Policy and Procedure Manual, as it covers obligations that councils have to the other levels of the League. However, the National P and P does not cover every circumstance that comes up in a Parish council, so it must be supplemented by a Parish council policy and procedure manual.</a:t>
            </a:r>
          </a:p>
        </p:txBody>
      </p:sp>
      <p:sp>
        <p:nvSpPr>
          <p:cNvPr id="4" name="Slide Number Placeholder 3"/>
          <p:cNvSpPr>
            <a:spLocks noGrp="1"/>
          </p:cNvSpPr>
          <p:nvPr>
            <p:ph type="sldNum" sz="quarter" idx="5"/>
          </p:nvPr>
        </p:nvSpPr>
        <p:spPr/>
        <p:txBody>
          <a:bodyPr/>
          <a:lstStyle/>
          <a:p>
            <a:fld id="{8B60E78B-2433-4CBA-9CA8-010A23C93BF2}" type="slidenum">
              <a:rPr lang="en-US" smtClean="0"/>
              <a:t>3</a:t>
            </a:fld>
            <a:endParaRPr lang="en-US"/>
          </a:p>
        </p:txBody>
      </p:sp>
    </p:spTree>
    <p:extLst>
      <p:ext uri="{BB962C8B-B14F-4D97-AF65-F5344CB8AC3E}">
        <p14:creationId xmlns:p14="http://schemas.microsoft.com/office/powerpoint/2010/main" val="274125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president appoints an ad hoc committee, usually composed of three past presidents; chairperson could be the organization chairperson or a member of the group </a:t>
            </a:r>
          </a:p>
        </p:txBody>
      </p:sp>
      <p:sp>
        <p:nvSpPr>
          <p:cNvPr id="4" name="Slide Number Placeholder 3"/>
          <p:cNvSpPr>
            <a:spLocks noGrp="1"/>
          </p:cNvSpPr>
          <p:nvPr>
            <p:ph type="sldNum" sz="quarter" idx="5"/>
          </p:nvPr>
        </p:nvSpPr>
        <p:spPr/>
        <p:txBody>
          <a:bodyPr/>
          <a:lstStyle/>
          <a:p>
            <a:fld id="{8B60E78B-2433-4CBA-9CA8-010A23C93BF2}" type="slidenum">
              <a:rPr lang="en-US" smtClean="0"/>
              <a:t>4</a:t>
            </a:fld>
            <a:endParaRPr lang="en-US"/>
          </a:p>
        </p:txBody>
      </p:sp>
    </p:spTree>
    <p:extLst>
      <p:ext uri="{BB962C8B-B14F-4D97-AF65-F5344CB8AC3E}">
        <p14:creationId xmlns:p14="http://schemas.microsoft.com/office/powerpoint/2010/main" val="1340962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minutes of council general meetings for past six years are made available to the committee </a:t>
            </a:r>
          </a:p>
        </p:txBody>
      </p:sp>
      <p:sp>
        <p:nvSpPr>
          <p:cNvPr id="4" name="Slide Number Placeholder 3"/>
          <p:cNvSpPr>
            <a:spLocks noGrp="1"/>
          </p:cNvSpPr>
          <p:nvPr>
            <p:ph type="sldNum" sz="quarter" idx="5"/>
          </p:nvPr>
        </p:nvSpPr>
        <p:spPr/>
        <p:txBody>
          <a:bodyPr/>
          <a:lstStyle/>
          <a:p>
            <a:fld id="{8B60E78B-2433-4CBA-9CA8-010A23C93BF2}" type="slidenum">
              <a:rPr lang="en-US" smtClean="0"/>
              <a:t>5</a:t>
            </a:fld>
            <a:endParaRPr lang="en-US"/>
          </a:p>
        </p:txBody>
      </p:sp>
    </p:spTree>
    <p:extLst>
      <p:ext uri="{BB962C8B-B14F-4D97-AF65-F5344CB8AC3E}">
        <p14:creationId xmlns:p14="http://schemas.microsoft.com/office/powerpoint/2010/main" val="2829108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time for your committee to create a comprehensive document.</a:t>
            </a:r>
          </a:p>
        </p:txBody>
      </p:sp>
      <p:sp>
        <p:nvSpPr>
          <p:cNvPr id="4" name="Slide Number Placeholder 3"/>
          <p:cNvSpPr>
            <a:spLocks noGrp="1"/>
          </p:cNvSpPr>
          <p:nvPr>
            <p:ph type="sldNum" sz="quarter" idx="5"/>
          </p:nvPr>
        </p:nvSpPr>
        <p:spPr/>
        <p:txBody>
          <a:bodyPr/>
          <a:lstStyle/>
          <a:p>
            <a:fld id="{8B60E78B-2433-4CBA-9CA8-010A23C93BF2}" type="slidenum">
              <a:rPr lang="en-US" smtClean="0"/>
              <a:t>6</a:t>
            </a:fld>
            <a:endParaRPr lang="en-US"/>
          </a:p>
        </p:txBody>
      </p:sp>
    </p:spTree>
    <p:extLst>
      <p:ext uri="{BB962C8B-B14F-4D97-AF65-F5344CB8AC3E}">
        <p14:creationId xmlns:p14="http://schemas.microsoft.com/office/powerpoint/2010/main" val="4286462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draft manual presented to parish executive for review/approval followed by presentation to members at a general meeting – requires motion/second/approval; copies should be made available to members </a:t>
            </a:r>
          </a:p>
        </p:txBody>
      </p:sp>
      <p:sp>
        <p:nvSpPr>
          <p:cNvPr id="4" name="Slide Number Placeholder 3"/>
          <p:cNvSpPr>
            <a:spLocks noGrp="1"/>
          </p:cNvSpPr>
          <p:nvPr>
            <p:ph type="sldNum" sz="quarter" idx="5"/>
          </p:nvPr>
        </p:nvSpPr>
        <p:spPr/>
        <p:txBody>
          <a:bodyPr/>
          <a:lstStyle/>
          <a:p>
            <a:fld id="{8B60E78B-2433-4CBA-9CA8-010A23C93BF2}" type="slidenum">
              <a:rPr lang="en-US" smtClean="0"/>
              <a:t>7</a:t>
            </a:fld>
            <a:endParaRPr lang="en-US"/>
          </a:p>
        </p:txBody>
      </p:sp>
    </p:spTree>
    <p:extLst>
      <p:ext uri="{BB962C8B-B14F-4D97-AF65-F5344CB8AC3E}">
        <p14:creationId xmlns:p14="http://schemas.microsoft.com/office/powerpoint/2010/main" val="2643111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meetings - executive, general (place, time, day) </a:t>
            </a:r>
          </a:p>
        </p:txBody>
      </p:sp>
      <p:sp>
        <p:nvSpPr>
          <p:cNvPr id="4" name="Slide Number Placeholder 3"/>
          <p:cNvSpPr>
            <a:spLocks noGrp="1"/>
          </p:cNvSpPr>
          <p:nvPr>
            <p:ph type="sldNum" sz="quarter" idx="5"/>
          </p:nvPr>
        </p:nvSpPr>
        <p:spPr/>
        <p:txBody>
          <a:bodyPr/>
          <a:lstStyle/>
          <a:p>
            <a:fld id="{8B60E78B-2433-4CBA-9CA8-010A23C93BF2}" type="slidenum">
              <a:rPr lang="en-US" smtClean="0"/>
              <a:t>8</a:t>
            </a:fld>
            <a:endParaRPr lang="en-US"/>
          </a:p>
        </p:txBody>
      </p:sp>
    </p:spTree>
    <p:extLst>
      <p:ext uri="{BB962C8B-B14F-4D97-AF65-F5344CB8AC3E}">
        <p14:creationId xmlns:p14="http://schemas.microsoft.com/office/powerpoint/2010/main" val="1059612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policies as established by motions or long-standing traditions </a:t>
            </a:r>
          </a:p>
        </p:txBody>
      </p:sp>
      <p:sp>
        <p:nvSpPr>
          <p:cNvPr id="4" name="Slide Number Placeholder 3"/>
          <p:cNvSpPr>
            <a:spLocks noGrp="1"/>
          </p:cNvSpPr>
          <p:nvPr>
            <p:ph type="sldNum" sz="quarter" idx="5"/>
          </p:nvPr>
        </p:nvSpPr>
        <p:spPr/>
        <p:txBody>
          <a:bodyPr/>
          <a:lstStyle/>
          <a:p>
            <a:fld id="{8B60E78B-2433-4CBA-9CA8-010A23C93BF2}" type="slidenum">
              <a:rPr lang="en-US" smtClean="0"/>
              <a:t>9</a:t>
            </a:fld>
            <a:endParaRPr lang="en-US"/>
          </a:p>
        </p:txBody>
      </p:sp>
    </p:spTree>
    <p:extLst>
      <p:ext uri="{BB962C8B-B14F-4D97-AF65-F5344CB8AC3E}">
        <p14:creationId xmlns:p14="http://schemas.microsoft.com/office/powerpoint/2010/main" val="313938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3/17/2023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13576952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06967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41947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3/17/2023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625103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7DE6118-2437-4B30-8E3C-4D2BE6020583}" type="datetimeFigureOut">
              <a:rPr lang="en-US" smtClean="0"/>
              <a:pPr/>
              <a:t>3/17/2023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1236513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7DE6118-2437-4B30-8E3C-4D2BE6020583}" type="datetimeFigureOut">
              <a:rPr lang="en-US" smtClean="0"/>
              <a:t>3/17/2023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8681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7DE6118-2437-4B30-8E3C-4D2BE6020583}" type="datetimeFigureOut">
              <a:rPr lang="en-US" smtClean="0"/>
              <a:pPr/>
              <a:t>3/17/2023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74069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3/17/2023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438447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3/17/2023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462979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87DE6118-2437-4B30-8E3C-4D2BE6020583}" type="datetimeFigureOut">
              <a:rPr lang="en-US" smtClean="0"/>
              <a:pPr/>
              <a:t>3/17/2023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82160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7DE6118-2437-4B30-8E3C-4D2BE6020583}" type="datetimeFigureOut">
              <a:rPr lang="en-US" smtClean="0"/>
              <a:pPr/>
              <a:t>3/17/2023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809277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7DE6118-2437-4B30-8E3C-4D2BE6020583}" type="datetimeFigureOut">
              <a:rPr lang="en-US" smtClean="0"/>
              <a:pPr/>
              <a:t>3/17/2023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353048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C59E-B6BF-4D18-8051-6B97CFD3B4F0}"/>
              </a:ext>
            </a:extLst>
          </p:cNvPr>
          <p:cNvSpPr>
            <a:spLocks noGrp="1"/>
          </p:cNvSpPr>
          <p:nvPr>
            <p:ph type="ctrTitle"/>
          </p:nvPr>
        </p:nvSpPr>
        <p:spPr>
          <a:xfrm>
            <a:off x="1600200" y="1736035"/>
            <a:ext cx="8991600" cy="2822713"/>
          </a:xfrm>
        </p:spPr>
        <p:txBody>
          <a:bodyPr>
            <a:normAutofit/>
          </a:bodyPr>
          <a:lstStyle/>
          <a:p>
            <a:r>
              <a:rPr lang="en-US" sz="4400" dirty="0"/>
              <a:t>Preparing a Parish council Policy and Procedure Manual</a:t>
            </a:r>
          </a:p>
        </p:txBody>
      </p:sp>
      <p:sp>
        <p:nvSpPr>
          <p:cNvPr id="3" name="Subtitle 2">
            <a:extLst>
              <a:ext uri="{FF2B5EF4-FFF2-40B4-BE49-F238E27FC236}">
                <a16:creationId xmlns:a16="http://schemas.microsoft.com/office/drawing/2014/main" id="{A6AE2F21-E6E2-4DF2-A60D-AB09CFA762F0}"/>
              </a:ext>
            </a:extLst>
          </p:cNvPr>
          <p:cNvSpPr>
            <a:spLocks noGrp="1"/>
          </p:cNvSpPr>
          <p:nvPr>
            <p:ph type="subTitle" idx="1"/>
          </p:nvPr>
        </p:nvSpPr>
        <p:spPr>
          <a:xfrm>
            <a:off x="2695193" y="4757530"/>
            <a:ext cx="7158669" cy="1932028"/>
          </a:xfrm>
        </p:spPr>
        <p:txBody>
          <a:bodyPr>
            <a:noAutofit/>
          </a:bodyPr>
          <a:lstStyle/>
          <a:p>
            <a:r>
              <a:rPr lang="en-US" sz="3200" dirty="0">
                <a:solidFill>
                  <a:schemeClr val="bg1"/>
                </a:solidFill>
              </a:rPr>
              <a:t>Vancouver Diocesan Council,</a:t>
            </a:r>
          </a:p>
          <a:p>
            <a:r>
              <a:rPr lang="en-US" sz="3200" dirty="0">
                <a:solidFill>
                  <a:schemeClr val="bg1"/>
                </a:solidFill>
              </a:rPr>
              <a:t>Catholic Women’s League of Canada</a:t>
            </a:r>
          </a:p>
          <a:p>
            <a:r>
              <a:rPr lang="en-US" sz="2400" dirty="0">
                <a:solidFill>
                  <a:schemeClr val="bg1"/>
                </a:solidFill>
              </a:rPr>
              <a:t>November 9, 2019.</a:t>
            </a:r>
          </a:p>
        </p:txBody>
      </p:sp>
    </p:spTree>
    <p:extLst>
      <p:ext uri="{BB962C8B-B14F-4D97-AF65-F5344CB8AC3E}">
        <p14:creationId xmlns:p14="http://schemas.microsoft.com/office/powerpoint/2010/main" val="407696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7D3A4E0-C908-4EA9-ABDF-E82AD6BDE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D3F341-BE7D-4D84-8FD3-C1C9FE0D72E3}"/>
              </a:ext>
            </a:extLst>
          </p:cNvPr>
          <p:cNvSpPr>
            <a:spLocks noGrp="1"/>
          </p:cNvSpPr>
          <p:nvPr>
            <p:ph type="title"/>
          </p:nvPr>
        </p:nvSpPr>
        <p:spPr>
          <a:xfrm>
            <a:off x="1600200" y="2363323"/>
            <a:ext cx="8991600" cy="1692771"/>
          </a:xfrm>
        </p:spPr>
        <p:txBody>
          <a:bodyPr vert="horz" lIns="274320" tIns="182880" rIns="274320" bIns="182880" rtlCol="0" anchor="ctr" anchorCtr="1">
            <a:normAutofit/>
          </a:bodyPr>
          <a:lstStyle/>
          <a:p>
            <a:r>
              <a:rPr lang="en-US" sz="4800" kern="1200" cap="all" spc="200" baseline="0" dirty="0">
                <a:solidFill>
                  <a:srgbClr val="262626"/>
                </a:solidFill>
                <a:latin typeface="+mj-lt"/>
                <a:ea typeface="+mj-ea"/>
                <a:cs typeface="+mj-cs"/>
              </a:rPr>
              <a:t>Brainstorming Time</a:t>
            </a:r>
          </a:p>
        </p:txBody>
      </p:sp>
      <p:sp>
        <p:nvSpPr>
          <p:cNvPr id="3" name="Content Placeholder 2">
            <a:extLst>
              <a:ext uri="{FF2B5EF4-FFF2-40B4-BE49-F238E27FC236}">
                <a16:creationId xmlns:a16="http://schemas.microsoft.com/office/drawing/2014/main" id="{F8D11DDC-3BC6-4AC6-9891-C9ECE33D24AF}"/>
              </a:ext>
            </a:extLst>
          </p:cNvPr>
          <p:cNvSpPr>
            <a:spLocks noGrp="1"/>
          </p:cNvSpPr>
          <p:nvPr>
            <p:ph idx="1"/>
          </p:nvPr>
        </p:nvSpPr>
        <p:spPr>
          <a:xfrm>
            <a:off x="6579220" y="4642338"/>
            <a:ext cx="4843746" cy="1490832"/>
          </a:xfrm>
        </p:spPr>
        <p:txBody>
          <a:bodyPr vert="horz" lIns="91440" tIns="45720" rIns="91440" bIns="45720" rtlCol="0">
            <a:noAutofit/>
          </a:bodyPr>
          <a:lstStyle/>
          <a:p>
            <a:pPr marL="0" indent="0" algn="r">
              <a:buNone/>
            </a:pPr>
            <a:r>
              <a:rPr lang="en-US" sz="3200" kern="1200" dirty="0">
                <a:solidFill>
                  <a:schemeClr val="bg1"/>
                </a:solidFill>
                <a:latin typeface="+mn-lt"/>
                <a:ea typeface="+mn-ea"/>
                <a:cs typeface="+mn-cs"/>
              </a:rPr>
              <a:t>What will you include in your parish policy and procedure manual?</a:t>
            </a:r>
          </a:p>
        </p:txBody>
      </p:sp>
    </p:spTree>
    <p:extLst>
      <p:ext uri="{BB962C8B-B14F-4D97-AF65-F5344CB8AC3E}">
        <p14:creationId xmlns:p14="http://schemas.microsoft.com/office/powerpoint/2010/main" val="5729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3F867F-0C0A-4241-A597-490C1EDBC42E}"/>
              </a:ext>
            </a:extLst>
          </p:cNvPr>
          <p:cNvSpPr>
            <a:spLocks noGrp="1"/>
          </p:cNvSpPr>
          <p:nvPr>
            <p:ph type="title"/>
          </p:nvPr>
        </p:nvSpPr>
        <p:spPr>
          <a:xfrm>
            <a:off x="588889" y="2090259"/>
            <a:ext cx="3547011" cy="2355131"/>
          </a:xfrm>
          <a:noFill/>
          <a:ln>
            <a:solidFill>
              <a:schemeClr val="bg1"/>
            </a:solidFill>
          </a:ln>
        </p:spPr>
        <p:txBody>
          <a:bodyPr wrap="square">
            <a:noAutofit/>
          </a:bodyPr>
          <a:lstStyle/>
          <a:p>
            <a:r>
              <a:rPr lang="en-US" sz="4000" dirty="0">
                <a:solidFill>
                  <a:schemeClr val="bg1"/>
                </a:solidFill>
              </a:rPr>
              <a:t>What Should be included?</a:t>
            </a:r>
          </a:p>
        </p:txBody>
      </p:sp>
      <p:graphicFrame>
        <p:nvGraphicFramePr>
          <p:cNvPr id="5" name="Content Placeholder 2">
            <a:extLst>
              <a:ext uri="{FF2B5EF4-FFF2-40B4-BE49-F238E27FC236}">
                <a16:creationId xmlns:a16="http://schemas.microsoft.com/office/drawing/2014/main" id="{5565E775-ED38-4244-87E9-C50B2A58A652}"/>
              </a:ext>
            </a:extLst>
          </p:cNvPr>
          <p:cNvGraphicFramePr>
            <a:graphicFrameLocks noGrp="1"/>
          </p:cNvGraphicFramePr>
          <p:nvPr>
            <p:ph idx="1"/>
            <p:extLst>
              <p:ext uri="{D42A27DB-BD31-4B8C-83A1-F6EECF244321}">
                <p14:modId xmlns:p14="http://schemas.microsoft.com/office/powerpoint/2010/main" val="1699170514"/>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434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C86EB950-63DF-436F-9B0A-AFB51AB004EA}"/>
              </a:ext>
            </a:extLst>
          </p:cNvPr>
          <p:cNvSpPr>
            <a:spLocks noGrp="1"/>
          </p:cNvSpPr>
          <p:nvPr>
            <p:ph type="title"/>
          </p:nvPr>
        </p:nvSpPr>
        <p:spPr>
          <a:xfrm>
            <a:off x="519288" y="2381957"/>
            <a:ext cx="3623733" cy="2257776"/>
          </a:xfrm>
          <a:noFill/>
          <a:ln>
            <a:solidFill>
              <a:schemeClr val="bg1"/>
            </a:solidFill>
          </a:ln>
        </p:spPr>
        <p:txBody>
          <a:bodyPr wrap="square">
            <a:noAutofit/>
          </a:bodyPr>
          <a:lstStyle/>
          <a:p>
            <a:r>
              <a:rPr lang="en-US" sz="4000" dirty="0">
                <a:solidFill>
                  <a:schemeClr val="bg1"/>
                </a:solidFill>
              </a:rPr>
              <a:t>What Should be included?</a:t>
            </a:r>
          </a:p>
        </p:txBody>
      </p:sp>
      <p:graphicFrame>
        <p:nvGraphicFramePr>
          <p:cNvPr id="6" name="Content Placeholder 2">
            <a:extLst>
              <a:ext uri="{FF2B5EF4-FFF2-40B4-BE49-F238E27FC236}">
                <a16:creationId xmlns:a16="http://schemas.microsoft.com/office/drawing/2014/main" id="{D39389AA-30D0-4CAB-B3A4-75E22DBDC650}"/>
              </a:ext>
            </a:extLst>
          </p:cNvPr>
          <p:cNvGraphicFramePr>
            <a:graphicFrameLocks noGrp="1"/>
          </p:cNvGraphicFramePr>
          <p:nvPr>
            <p:ph idx="1"/>
            <p:extLst>
              <p:ext uri="{D42A27DB-BD31-4B8C-83A1-F6EECF244321}">
                <p14:modId xmlns:p14="http://schemas.microsoft.com/office/powerpoint/2010/main" val="3288353789"/>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7511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14B67C-2D11-4670-A599-1E6DDD786F35}"/>
              </a:ext>
            </a:extLst>
          </p:cNvPr>
          <p:cNvSpPr>
            <a:spLocks noGrp="1"/>
          </p:cNvSpPr>
          <p:nvPr>
            <p:ph type="title"/>
          </p:nvPr>
        </p:nvSpPr>
        <p:spPr>
          <a:xfrm>
            <a:off x="493295" y="2502567"/>
            <a:ext cx="3693694" cy="2189749"/>
          </a:xfrm>
          <a:noFill/>
          <a:ln>
            <a:solidFill>
              <a:schemeClr val="bg1"/>
            </a:solidFill>
          </a:ln>
        </p:spPr>
        <p:txBody>
          <a:bodyPr wrap="square">
            <a:normAutofit/>
          </a:bodyPr>
          <a:lstStyle/>
          <a:p>
            <a:r>
              <a:rPr lang="en-US" sz="4000" dirty="0">
                <a:solidFill>
                  <a:schemeClr val="bg1"/>
                </a:solidFill>
              </a:rPr>
              <a:t>What should be included?</a:t>
            </a:r>
          </a:p>
        </p:txBody>
      </p:sp>
      <p:graphicFrame>
        <p:nvGraphicFramePr>
          <p:cNvPr id="5" name="Content Placeholder 2">
            <a:extLst>
              <a:ext uri="{FF2B5EF4-FFF2-40B4-BE49-F238E27FC236}">
                <a16:creationId xmlns:a16="http://schemas.microsoft.com/office/drawing/2014/main" id="{142C8B3B-C5D7-4E74-B107-FACFE6E9DC08}"/>
              </a:ext>
            </a:extLst>
          </p:cNvPr>
          <p:cNvGraphicFramePr>
            <a:graphicFrameLocks noGrp="1"/>
          </p:cNvGraphicFramePr>
          <p:nvPr>
            <p:ph idx="1"/>
            <p:extLst>
              <p:ext uri="{D42A27DB-BD31-4B8C-83A1-F6EECF244321}">
                <p14:modId xmlns:p14="http://schemas.microsoft.com/office/powerpoint/2010/main" val="4192814290"/>
              </p:ext>
            </p:extLst>
          </p:nvPr>
        </p:nvGraphicFramePr>
        <p:xfrm>
          <a:off x="5619749" y="965199"/>
          <a:ext cx="6078955" cy="5399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513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F5527-F1FD-409D-AC61-13F585E92DD8}"/>
              </a:ext>
            </a:extLst>
          </p:cNvPr>
          <p:cNvSpPr>
            <a:spLocks noGrp="1"/>
          </p:cNvSpPr>
          <p:nvPr>
            <p:ph type="title"/>
          </p:nvPr>
        </p:nvSpPr>
        <p:spPr>
          <a:xfrm>
            <a:off x="502926" y="964691"/>
            <a:ext cx="5025678" cy="3480699"/>
          </a:xfrm>
        </p:spPr>
        <p:txBody>
          <a:bodyPr>
            <a:normAutofit/>
          </a:bodyPr>
          <a:lstStyle/>
          <a:p>
            <a:r>
              <a:rPr lang="en-US" sz="4800" dirty="0"/>
              <a:t>Any further questions or comments?</a:t>
            </a:r>
          </a:p>
        </p:txBody>
      </p:sp>
      <p:sp>
        <p:nvSpPr>
          <p:cNvPr id="10" name="Rectangle 9">
            <a:extLst>
              <a:ext uri="{FF2B5EF4-FFF2-40B4-BE49-F238E27FC236}">
                <a16:creationId xmlns:a16="http://schemas.microsoft.com/office/drawing/2014/main" id="{56533F40-045E-4E3D-9243-864CD4E58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30402EC6-D845-41B3-BEBE-CB34D9BFE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699" y="1128683"/>
            <a:ext cx="5106493"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Questions">
            <a:extLst>
              <a:ext uri="{FF2B5EF4-FFF2-40B4-BE49-F238E27FC236}">
                <a16:creationId xmlns:a16="http://schemas.microsoft.com/office/drawing/2014/main" id="{AB7D5AA7-813A-4CA9-A024-4ADF450408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37800" y="1289304"/>
            <a:ext cx="4279392" cy="4279392"/>
          </a:xfrm>
          <a:prstGeom prst="rect">
            <a:avLst/>
          </a:prstGeom>
        </p:spPr>
      </p:pic>
      <p:sp>
        <p:nvSpPr>
          <p:cNvPr id="5" name="TextBox 4">
            <a:extLst>
              <a:ext uri="{FF2B5EF4-FFF2-40B4-BE49-F238E27FC236}">
                <a16:creationId xmlns:a16="http://schemas.microsoft.com/office/drawing/2014/main" id="{7E954794-FCBE-4F2B-B771-4A68375DE5C2}"/>
              </a:ext>
            </a:extLst>
          </p:cNvPr>
          <p:cNvSpPr txBox="1"/>
          <p:nvPr/>
        </p:nvSpPr>
        <p:spPr>
          <a:xfrm>
            <a:off x="849442" y="5554039"/>
            <a:ext cx="8809517" cy="707886"/>
          </a:xfrm>
          <a:prstGeom prst="rect">
            <a:avLst/>
          </a:prstGeom>
          <a:noFill/>
        </p:spPr>
        <p:txBody>
          <a:bodyPr wrap="square" rtlCol="0">
            <a:spAutoFit/>
          </a:bodyPr>
          <a:lstStyle/>
          <a:p>
            <a:r>
              <a:rPr lang="en-US" sz="2000" dirty="0"/>
              <a:t>Source: 	How to Prepare a Parish Council Manual of 	Policy and Procedure 				Workshop by Lucille Cullen, Honorary Life Member,  www.cwl.ca</a:t>
            </a:r>
          </a:p>
        </p:txBody>
      </p:sp>
    </p:spTree>
    <p:extLst>
      <p:ext uri="{BB962C8B-B14F-4D97-AF65-F5344CB8AC3E}">
        <p14:creationId xmlns:p14="http://schemas.microsoft.com/office/powerpoint/2010/main" val="2225363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ECCE1-BB54-485D-9A3F-E907D7BB2807}"/>
              </a:ext>
            </a:extLst>
          </p:cNvPr>
          <p:cNvSpPr>
            <a:spLocks noGrp="1"/>
          </p:cNvSpPr>
          <p:nvPr>
            <p:ph type="title"/>
          </p:nvPr>
        </p:nvSpPr>
        <p:spPr>
          <a:xfrm>
            <a:off x="2231136" y="964692"/>
            <a:ext cx="7729728" cy="1188720"/>
          </a:xfrm>
        </p:spPr>
        <p:txBody>
          <a:bodyPr>
            <a:normAutofit/>
          </a:bodyPr>
          <a:lstStyle/>
          <a:p>
            <a:r>
              <a:rPr lang="en-US" sz="4000" dirty="0"/>
              <a:t>Why is a P&amp;P important?</a:t>
            </a:r>
          </a:p>
        </p:txBody>
      </p:sp>
      <p:graphicFrame>
        <p:nvGraphicFramePr>
          <p:cNvPr id="5" name="Content Placeholder 2">
            <a:extLst>
              <a:ext uri="{FF2B5EF4-FFF2-40B4-BE49-F238E27FC236}">
                <a16:creationId xmlns:a16="http://schemas.microsoft.com/office/drawing/2014/main" id="{748F0CFF-38B1-46F7-B0D2-1F28179DCE76}"/>
              </a:ext>
            </a:extLst>
          </p:cNvPr>
          <p:cNvGraphicFramePr>
            <a:graphicFrameLocks noGrp="1"/>
          </p:cNvGraphicFramePr>
          <p:nvPr>
            <p:ph idx="1"/>
            <p:extLst>
              <p:ext uri="{D42A27DB-BD31-4B8C-83A1-F6EECF244321}">
                <p14:modId xmlns:p14="http://schemas.microsoft.com/office/powerpoint/2010/main" val="4147384234"/>
              </p:ext>
            </p:extLst>
          </p:nvPr>
        </p:nvGraphicFramePr>
        <p:xfrm>
          <a:off x="965201" y="2638425"/>
          <a:ext cx="10261600" cy="3101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31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A65220-26C6-477B-82AD-B7488007EFEF}"/>
              </a:ext>
            </a:extLst>
          </p:cNvPr>
          <p:cNvSpPr>
            <a:spLocks noGrp="1"/>
          </p:cNvSpPr>
          <p:nvPr>
            <p:ph type="title"/>
          </p:nvPr>
        </p:nvSpPr>
        <p:spPr>
          <a:xfrm>
            <a:off x="642937" y="1800666"/>
            <a:ext cx="3398710" cy="2855740"/>
          </a:xfrm>
          <a:solidFill>
            <a:srgbClr val="FFFFFF"/>
          </a:solidFill>
          <a:ln>
            <a:solidFill>
              <a:srgbClr val="262626"/>
            </a:solidFill>
          </a:ln>
        </p:spPr>
        <p:txBody>
          <a:bodyPr>
            <a:normAutofit/>
          </a:bodyPr>
          <a:lstStyle/>
          <a:p>
            <a:r>
              <a:rPr lang="en-US" sz="3600" dirty="0"/>
              <a:t>National manual of policy and procedure </a:t>
            </a:r>
          </a:p>
        </p:txBody>
      </p:sp>
      <p:sp useBgFill="1">
        <p:nvSpPr>
          <p:cNvPr id="19" name="Rectangle 18">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16EE605-C562-4AEC-96DD-3C5AE101CEDD}"/>
              </a:ext>
            </a:extLst>
          </p:cNvPr>
          <p:cNvGraphicFramePr>
            <a:graphicFrameLocks noGrp="1"/>
          </p:cNvGraphicFramePr>
          <p:nvPr>
            <p:ph idx="1"/>
            <p:extLst>
              <p:ext uri="{D42A27DB-BD31-4B8C-83A1-F6EECF244321}">
                <p14:modId xmlns:p14="http://schemas.microsoft.com/office/powerpoint/2010/main" val="539354917"/>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2698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03AB97-5792-45B6-96A1-A8CE6FF0D46F}"/>
              </a:ext>
            </a:extLst>
          </p:cNvPr>
          <p:cNvSpPr>
            <a:spLocks noGrp="1"/>
          </p:cNvSpPr>
          <p:nvPr>
            <p:ph type="title"/>
          </p:nvPr>
        </p:nvSpPr>
        <p:spPr>
          <a:xfrm>
            <a:off x="2231136" y="467418"/>
            <a:ext cx="7729728" cy="1188720"/>
          </a:xfrm>
          <a:solidFill>
            <a:srgbClr val="FFFFFF"/>
          </a:solidFill>
        </p:spPr>
        <p:txBody>
          <a:bodyPr>
            <a:normAutofit/>
          </a:bodyPr>
          <a:lstStyle/>
          <a:p>
            <a:r>
              <a:rPr lang="en-US" sz="4800" dirty="0"/>
              <a:t>Getting Started</a:t>
            </a:r>
          </a:p>
        </p:txBody>
      </p:sp>
      <p:sp>
        <p:nvSpPr>
          <p:cNvPr id="3" name="Content Placeholder 2">
            <a:extLst>
              <a:ext uri="{FF2B5EF4-FFF2-40B4-BE49-F238E27FC236}">
                <a16:creationId xmlns:a16="http://schemas.microsoft.com/office/drawing/2014/main" id="{FCDBC624-12D7-4728-8CA1-3B2CFF1CA990}"/>
              </a:ext>
            </a:extLst>
          </p:cNvPr>
          <p:cNvSpPr>
            <a:spLocks noGrp="1"/>
          </p:cNvSpPr>
          <p:nvPr>
            <p:ph idx="1"/>
          </p:nvPr>
        </p:nvSpPr>
        <p:spPr>
          <a:xfrm>
            <a:off x="1706062" y="3066756"/>
            <a:ext cx="8779512" cy="2103761"/>
          </a:xfrm>
        </p:spPr>
        <p:txBody>
          <a:bodyPr>
            <a:normAutofit/>
          </a:bodyPr>
          <a:lstStyle/>
          <a:p>
            <a:r>
              <a:rPr lang="en-US" sz="4000" dirty="0">
                <a:solidFill>
                  <a:srgbClr val="404040"/>
                </a:solidFill>
              </a:rPr>
              <a:t>President appoints ad-hoc committee</a:t>
            </a:r>
          </a:p>
        </p:txBody>
      </p:sp>
    </p:spTree>
    <p:extLst>
      <p:ext uri="{BB962C8B-B14F-4D97-AF65-F5344CB8AC3E}">
        <p14:creationId xmlns:p14="http://schemas.microsoft.com/office/powerpoint/2010/main" val="2346155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7D3A4E0-C908-4EA9-ABDF-E82AD6BDE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10E12C-31D3-45E3-BB71-F6B2DD8173FC}"/>
              </a:ext>
            </a:extLst>
          </p:cNvPr>
          <p:cNvSpPr>
            <a:spLocks noGrp="1"/>
          </p:cNvSpPr>
          <p:nvPr>
            <p:ph type="ctrTitle"/>
          </p:nvPr>
        </p:nvSpPr>
        <p:spPr>
          <a:xfrm>
            <a:off x="1600200" y="2363323"/>
            <a:ext cx="8991600" cy="1692771"/>
          </a:xfrm>
        </p:spPr>
        <p:txBody>
          <a:bodyPr>
            <a:normAutofit/>
          </a:bodyPr>
          <a:lstStyle/>
          <a:p>
            <a:r>
              <a:rPr lang="en-US" sz="4800" dirty="0"/>
              <a:t>Sources</a:t>
            </a:r>
          </a:p>
        </p:txBody>
      </p:sp>
      <p:sp>
        <p:nvSpPr>
          <p:cNvPr id="3" name="Subtitle 2">
            <a:extLst>
              <a:ext uri="{FF2B5EF4-FFF2-40B4-BE49-F238E27FC236}">
                <a16:creationId xmlns:a16="http://schemas.microsoft.com/office/drawing/2014/main" id="{13CEA22D-95AB-44FC-B55E-F054DD610362}"/>
              </a:ext>
            </a:extLst>
          </p:cNvPr>
          <p:cNvSpPr>
            <a:spLocks noGrp="1"/>
          </p:cNvSpPr>
          <p:nvPr>
            <p:ph type="subTitle" idx="1"/>
          </p:nvPr>
        </p:nvSpPr>
        <p:spPr>
          <a:xfrm>
            <a:off x="5813778" y="4586067"/>
            <a:ext cx="6378222" cy="1927621"/>
          </a:xfrm>
        </p:spPr>
        <p:txBody>
          <a:bodyPr>
            <a:noAutofit/>
          </a:bodyPr>
          <a:lstStyle/>
          <a:p>
            <a:pPr algn="r"/>
            <a:r>
              <a:rPr lang="en-US" sz="3600" dirty="0">
                <a:solidFill>
                  <a:schemeClr val="bg1"/>
                </a:solidFill>
              </a:rPr>
              <a:t>Committee should be provided with past 6 years of minutes.</a:t>
            </a:r>
          </a:p>
        </p:txBody>
      </p:sp>
    </p:spTree>
    <p:extLst>
      <p:ext uri="{BB962C8B-B14F-4D97-AF65-F5344CB8AC3E}">
        <p14:creationId xmlns:p14="http://schemas.microsoft.com/office/powerpoint/2010/main" val="2409640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32803-05EE-4C1D-90FD-C657DA27E78A}"/>
              </a:ext>
            </a:extLst>
          </p:cNvPr>
          <p:cNvSpPr>
            <a:spLocks noGrp="1"/>
          </p:cNvSpPr>
          <p:nvPr>
            <p:ph type="title"/>
          </p:nvPr>
        </p:nvSpPr>
        <p:spPr>
          <a:xfrm>
            <a:off x="2231136" y="964692"/>
            <a:ext cx="7729728" cy="1188720"/>
          </a:xfrm>
        </p:spPr>
        <p:txBody>
          <a:bodyPr>
            <a:normAutofit/>
          </a:bodyPr>
          <a:lstStyle/>
          <a:p>
            <a:r>
              <a:rPr lang="en-US" sz="4800" dirty="0"/>
              <a:t>Set a Deadline</a:t>
            </a:r>
          </a:p>
        </p:txBody>
      </p:sp>
      <p:sp>
        <p:nvSpPr>
          <p:cNvPr id="10" name="Rectangle 9">
            <a:extLst>
              <a:ext uri="{FF2B5EF4-FFF2-40B4-BE49-F238E27FC236}">
                <a16:creationId xmlns:a16="http://schemas.microsoft.com/office/drawing/2014/main" id="{0D1A5C8B-6290-4941-8FC7-FB8DD57802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9449" y="2743200"/>
            <a:ext cx="3622548" cy="2996827"/>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9AE4DFF-63B8-4D65-BC90-0E2DA22739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64803" y="2906589"/>
            <a:ext cx="3291840" cy="267004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Monthly calendar">
            <a:extLst>
              <a:ext uri="{FF2B5EF4-FFF2-40B4-BE49-F238E27FC236}">
                <a16:creationId xmlns:a16="http://schemas.microsoft.com/office/drawing/2014/main" id="{73C53419-B0BC-4655-BD73-1DECB8D643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40291" y="3071181"/>
            <a:ext cx="2340864" cy="2340864"/>
          </a:xfrm>
          <a:prstGeom prst="rect">
            <a:avLst/>
          </a:prstGeom>
        </p:spPr>
      </p:pic>
      <p:sp>
        <p:nvSpPr>
          <p:cNvPr id="3" name="Content Placeholder 2">
            <a:extLst>
              <a:ext uri="{FF2B5EF4-FFF2-40B4-BE49-F238E27FC236}">
                <a16:creationId xmlns:a16="http://schemas.microsoft.com/office/drawing/2014/main" id="{42059B92-7AC6-4CFF-BE86-CBF7F2D5100F}"/>
              </a:ext>
            </a:extLst>
          </p:cNvPr>
          <p:cNvSpPr>
            <a:spLocks noGrp="1"/>
          </p:cNvSpPr>
          <p:nvPr>
            <p:ph idx="1"/>
          </p:nvPr>
        </p:nvSpPr>
        <p:spPr>
          <a:xfrm>
            <a:off x="6333423" y="2638044"/>
            <a:ext cx="4639377" cy="3101983"/>
          </a:xfrm>
        </p:spPr>
        <p:txBody>
          <a:bodyPr>
            <a:normAutofit/>
          </a:bodyPr>
          <a:lstStyle/>
          <a:p>
            <a:endParaRPr lang="en-US" sz="3600" dirty="0"/>
          </a:p>
          <a:p>
            <a:r>
              <a:rPr lang="en-US" sz="3600" dirty="0"/>
              <a:t>Three to six months </a:t>
            </a:r>
          </a:p>
        </p:txBody>
      </p:sp>
    </p:spTree>
    <p:extLst>
      <p:ext uri="{BB962C8B-B14F-4D97-AF65-F5344CB8AC3E}">
        <p14:creationId xmlns:p14="http://schemas.microsoft.com/office/powerpoint/2010/main" val="22183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7840E-7DE4-47CF-985D-02843800E3A4}"/>
              </a:ext>
            </a:extLst>
          </p:cNvPr>
          <p:cNvSpPr>
            <a:spLocks noGrp="1"/>
          </p:cNvSpPr>
          <p:nvPr>
            <p:ph type="title"/>
          </p:nvPr>
        </p:nvSpPr>
        <p:spPr>
          <a:xfrm>
            <a:off x="2231136" y="964692"/>
            <a:ext cx="7729728" cy="1188720"/>
          </a:xfrm>
        </p:spPr>
        <p:txBody>
          <a:bodyPr>
            <a:normAutofit/>
          </a:bodyPr>
          <a:lstStyle/>
          <a:p>
            <a:r>
              <a:rPr lang="en-US" sz="4800" dirty="0"/>
              <a:t>Draft Manual</a:t>
            </a:r>
          </a:p>
        </p:txBody>
      </p:sp>
      <p:graphicFrame>
        <p:nvGraphicFramePr>
          <p:cNvPr id="5" name="Content Placeholder 2">
            <a:extLst>
              <a:ext uri="{FF2B5EF4-FFF2-40B4-BE49-F238E27FC236}">
                <a16:creationId xmlns:a16="http://schemas.microsoft.com/office/drawing/2014/main" id="{A2E612EC-9F4D-4C42-9C8C-561708C38BF7}"/>
              </a:ext>
            </a:extLst>
          </p:cNvPr>
          <p:cNvGraphicFramePr>
            <a:graphicFrameLocks noGrp="1"/>
          </p:cNvGraphicFramePr>
          <p:nvPr>
            <p:ph idx="1"/>
            <p:extLst>
              <p:ext uri="{D42A27DB-BD31-4B8C-83A1-F6EECF244321}">
                <p14:modId xmlns:p14="http://schemas.microsoft.com/office/powerpoint/2010/main" val="477203062"/>
              </p:ext>
            </p:extLst>
          </p:nvPr>
        </p:nvGraphicFramePr>
        <p:xfrm>
          <a:off x="965200" y="2791333"/>
          <a:ext cx="10261600" cy="34852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9981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3368C5-D317-4F1C-8781-F2261B5BA22A}"/>
              </a:ext>
            </a:extLst>
          </p:cNvPr>
          <p:cNvSpPr>
            <a:spLocks noGrp="1"/>
          </p:cNvSpPr>
          <p:nvPr>
            <p:ph type="title"/>
          </p:nvPr>
        </p:nvSpPr>
        <p:spPr>
          <a:xfrm>
            <a:off x="140678" y="1283547"/>
            <a:ext cx="4661796" cy="4372514"/>
          </a:xfrm>
          <a:prstGeom prst="ellipse">
            <a:avLst/>
          </a:prstGeom>
          <a:solidFill>
            <a:srgbClr val="000000"/>
          </a:solidFill>
          <a:ln>
            <a:noFill/>
          </a:ln>
        </p:spPr>
        <p:txBody>
          <a:bodyPr>
            <a:normAutofit/>
          </a:bodyPr>
          <a:lstStyle/>
          <a:p>
            <a:r>
              <a:rPr lang="en-US" sz="4000" dirty="0">
                <a:solidFill>
                  <a:srgbClr val="FFFFFF"/>
                </a:solidFill>
              </a:rPr>
              <a:t>Contents</a:t>
            </a:r>
          </a:p>
        </p:txBody>
      </p:sp>
      <p:sp>
        <p:nvSpPr>
          <p:cNvPr id="3" name="Content Placeholder 2">
            <a:extLst>
              <a:ext uri="{FF2B5EF4-FFF2-40B4-BE49-F238E27FC236}">
                <a16:creationId xmlns:a16="http://schemas.microsoft.com/office/drawing/2014/main" id="{195756E6-ABE9-4D35-9009-31B95D46A874}"/>
              </a:ext>
            </a:extLst>
          </p:cNvPr>
          <p:cNvSpPr>
            <a:spLocks noGrp="1"/>
          </p:cNvSpPr>
          <p:nvPr>
            <p:ph idx="1"/>
          </p:nvPr>
        </p:nvSpPr>
        <p:spPr>
          <a:xfrm>
            <a:off x="5159099" y="1283546"/>
            <a:ext cx="5715917" cy="3914063"/>
          </a:xfrm>
        </p:spPr>
        <p:txBody>
          <a:bodyPr anchor="ctr">
            <a:normAutofit/>
          </a:bodyPr>
          <a:lstStyle/>
          <a:p>
            <a:r>
              <a:rPr lang="en-US" sz="3600" dirty="0">
                <a:solidFill>
                  <a:srgbClr val="404040"/>
                </a:solidFill>
              </a:rPr>
              <a:t>Meetings </a:t>
            </a:r>
          </a:p>
          <a:p>
            <a:pPr lvl="1"/>
            <a:r>
              <a:rPr lang="en-US" sz="3600" dirty="0">
                <a:solidFill>
                  <a:srgbClr val="404040"/>
                </a:solidFill>
              </a:rPr>
              <a:t>Where, when?</a:t>
            </a:r>
          </a:p>
        </p:txBody>
      </p:sp>
    </p:spTree>
    <p:extLst>
      <p:ext uri="{BB962C8B-B14F-4D97-AF65-F5344CB8AC3E}">
        <p14:creationId xmlns:p14="http://schemas.microsoft.com/office/powerpoint/2010/main" val="292158229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693EE12E-D662-458A-9649-6896B78BD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4900"/>
            <a:ext cx="12192000" cy="19431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 name="Rectangle 25">
            <a:extLst>
              <a:ext uri="{FF2B5EF4-FFF2-40B4-BE49-F238E27FC236}">
                <a16:creationId xmlns:a16="http://schemas.microsoft.com/office/drawing/2014/main" id="{593F86F6-2BCD-4875-B995-9F76838F1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9185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EA2234-6D92-42EC-B5DC-2C4FE8E75DE7}"/>
              </a:ext>
            </a:extLst>
          </p:cNvPr>
          <p:cNvSpPr>
            <a:spLocks noGrp="1"/>
          </p:cNvSpPr>
          <p:nvPr>
            <p:ph type="title"/>
          </p:nvPr>
        </p:nvSpPr>
        <p:spPr>
          <a:xfrm>
            <a:off x="2231136" y="4325791"/>
            <a:ext cx="7729728" cy="1188720"/>
          </a:xfrm>
        </p:spPr>
        <p:txBody>
          <a:bodyPr>
            <a:normAutofit/>
          </a:bodyPr>
          <a:lstStyle/>
          <a:p>
            <a:r>
              <a:rPr lang="en-US" sz="4800" dirty="0"/>
              <a:t>Policies</a:t>
            </a:r>
          </a:p>
        </p:txBody>
      </p:sp>
      <p:graphicFrame>
        <p:nvGraphicFramePr>
          <p:cNvPr id="5" name="Content Placeholder 2">
            <a:extLst>
              <a:ext uri="{FF2B5EF4-FFF2-40B4-BE49-F238E27FC236}">
                <a16:creationId xmlns:a16="http://schemas.microsoft.com/office/drawing/2014/main" id="{FA5BA006-4389-45D4-9584-890FAFADDDE8}"/>
              </a:ext>
            </a:extLst>
          </p:cNvPr>
          <p:cNvGraphicFramePr>
            <a:graphicFrameLocks noGrp="1"/>
          </p:cNvGraphicFramePr>
          <p:nvPr>
            <p:ph idx="1"/>
            <p:extLst>
              <p:ext uri="{D42A27DB-BD31-4B8C-83A1-F6EECF244321}">
                <p14:modId xmlns:p14="http://schemas.microsoft.com/office/powerpoint/2010/main" val="1519137463"/>
              </p:ext>
            </p:extLst>
          </p:nvPr>
        </p:nvGraphicFramePr>
        <p:xfrm>
          <a:off x="946986" y="946984"/>
          <a:ext cx="10298030" cy="27828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934454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666</Words>
  <Application>Microsoft Office PowerPoint</Application>
  <PresentationFormat>Widescreen</PresentationFormat>
  <Paragraphs>76</Paragraphs>
  <Slides>14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Gill Sans MT</vt:lpstr>
      <vt:lpstr>Parcel</vt:lpstr>
      <vt:lpstr>Preparing a Parish council Policy and Procedure Manual</vt:lpstr>
      <vt:lpstr>Why is a P&amp;P important?</vt:lpstr>
      <vt:lpstr>National manual of policy and procedure </vt:lpstr>
      <vt:lpstr>Getting Started</vt:lpstr>
      <vt:lpstr>Sources</vt:lpstr>
      <vt:lpstr>Set a Deadline</vt:lpstr>
      <vt:lpstr>Draft Manual</vt:lpstr>
      <vt:lpstr>Contents</vt:lpstr>
      <vt:lpstr>Policies</vt:lpstr>
      <vt:lpstr>Brainstorming Time</vt:lpstr>
      <vt:lpstr>What Should be included?</vt:lpstr>
      <vt:lpstr>What Should be included?</vt:lpstr>
      <vt:lpstr>What should be included?</vt:lpstr>
      <vt:lpstr>Any further questions or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a Parish council Policy and Procedure Manual</dc:title>
  <dc:creator>Barbara Renaud</dc:creator>
  <cp:lastModifiedBy>Constance Crichton</cp:lastModifiedBy>
  <cp:revision>5</cp:revision>
  <dcterms:created xsi:type="dcterms:W3CDTF">2019-11-07T22:21:59Z</dcterms:created>
  <dcterms:modified xsi:type="dcterms:W3CDTF">2023-03-17T20:47:49Z</dcterms:modified>
</cp:coreProperties>
</file>